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59" r:id="rId2"/>
    <p:sldId id="658" r:id="rId3"/>
    <p:sldId id="978" r:id="rId4"/>
    <p:sldId id="1145" r:id="rId5"/>
    <p:sldId id="1148" r:id="rId6"/>
    <p:sldId id="1154" r:id="rId7"/>
    <p:sldId id="1155" r:id="rId8"/>
    <p:sldId id="1156" r:id="rId9"/>
    <p:sldId id="1157" r:id="rId10"/>
    <p:sldId id="1158" r:id="rId11"/>
    <p:sldId id="282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sos Vasiliou" initials="TV" lastIdx="1" clrIdx="0">
    <p:extLst>
      <p:ext uri="{19B8F6BF-5375-455C-9EA6-DF929625EA0E}">
        <p15:presenceInfo xmlns:p15="http://schemas.microsoft.com/office/powerpoint/2012/main" userId="eb89d014ba593cc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E5E"/>
    <a:srgbClr val="546578"/>
    <a:srgbClr val="C993B6"/>
    <a:srgbClr val="DB259A"/>
    <a:srgbClr val="73BB8A"/>
    <a:srgbClr val="4D9ACC"/>
    <a:srgbClr val="A5A5A5"/>
    <a:srgbClr val="75A788"/>
    <a:srgbClr val="E2C4D7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49F97B-FE96-45A6-BCB0-56FD363CA94A}" v="12" dt="2024-09-02T12:23:23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99822" autoAdjust="0"/>
  </p:normalViewPr>
  <p:slideViewPr>
    <p:cSldViewPr snapToObjects="1">
      <p:cViewPr>
        <p:scale>
          <a:sx n="91" d="100"/>
          <a:sy n="91" d="100"/>
        </p:scale>
        <p:origin x="56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sos Vasiliou" userId="eb89d014ba593ccf" providerId="LiveId" clId="{8649F97B-FE96-45A6-BCB0-56FD363CA94A}"/>
    <pc:docChg chg="undo redo custSel addSld delSld modSld sldOrd">
      <pc:chgData name="Tasos Vasiliou" userId="eb89d014ba593ccf" providerId="LiveId" clId="{8649F97B-FE96-45A6-BCB0-56FD363CA94A}" dt="2024-09-02T12:24:18.531" v="213" actId="20577"/>
      <pc:docMkLst>
        <pc:docMk/>
      </pc:docMkLst>
      <pc:sldChg chg="modSp mod">
        <pc:chgData name="Tasos Vasiliou" userId="eb89d014ba593ccf" providerId="LiveId" clId="{8649F97B-FE96-45A6-BCB0-56FD363CA94A}" dt="2024-09-02T11:39:22.879" v="25" actId="20577"/>
        <pc:sldMkLst>
          <pc:docMk/>
          <pc:sldMk cId="1993876378" sldId="658"/>
        </pc:sldMkLst>
        <pc:spChg chg="mod">
          <ac:chgData name="Tasos Vasiliou" userId="eb89d014ba593ccf" providerId="LiveId" clId="{8649F97B-FE96-45A6-BCB0-56FD363CA94A}" dt="2024-09-02T11:38:46.903" v="20" actId="20577"/>
          <ac:spMkLst>
            <pc:docMk/>
            <pc:sldMk cId="1993876378" sldId="658"/>
            <ac:spMk id="23" creationId="{00000000-0000-0000-0000-000000000000}"/>
          </ac:spMkLst>
        </pc:spChg>
        <pc:spChg chg="mod">
          <ac:chgData name="Tasos Vasiliou" userId="eb89d014ba593ccf" providerId="LiveId" clId="{8649F97B-FE96-45A6-BCB0-56FD363CA94A}" dt="2024-09-02T11:39:22.879" v="25" actId="20577"/>
          <ac:spMkLst>
            <pc:docMk/>
            <pc:sldMk cId="1993876378" sldId="658"/>
            <ac:spMk id="28" creationId="{00000000-0000-0000-0000-000000000000}"/>
          </ac:spMkLst>
        </pc:spChg>
      </pc:sldChg>
      <pc:sldChg chg="addSp modSp mod">
        <pc:chgData name="Tasos Vasiliou" userId="eb89d014ba593ccf" providerId="LiveId" clId="{8649F97B-FE96-45A6-BCB0-56FD363CA94A}" dt="2024-09-02T12:24:18.531" v="213" actId="20577"/>
        <pc:sldMkLst>
          <pc:docMk/>
          <pc:sldMk cId="3835627431" sldId="659"/>
        </pc:sldMkLst>
        <pc:spChg chg="mod">
          <ac:chgData name="Tasos Vasiliou" userId="eb89d014ba593ccf" providerId="LiveId" clId="{8649F97B-FE96-45A6-BCB0-56FD363CA94A}" dt="2024-09-02T11:37:41.913" v="7" actId="20577"/>
          <ac:spMkLst>
            <pc:docMk/>
            <pc:sldMk cId="3835627431" sldId="659"/>
            <ac:spMk id="11" creationId="{00000000-0000-0000-0000-000000000000}"/>
          </ac:spMkLst>
        </pc:spChg>
        <pc:spChg chg="mod">
          <ac:chgData name="Tasos Vasiliou" userId="eb89d014ba593ccf" providerId="LiveId" clId="{8649F97B-FE96-45A6-BCB0-56FD363CA94A}" dt="2024-09-02T12:24:18.531" v="213" actId="20577"/>
          <ac:spMkLst>
            <pc:docMk/>
            <pc:sldMk cId="3835627431" sldId="659"/>
            <ac:spMk id="16" creationId="{305E0ADC-73CF-E2A9-1914-D9147698EAC5}"/>
          </ac:spMkLst>
        </pc:spChg>
        <pc:graphicFrameChg chg="add mod">
          <ac:chgData name="Tasos Vasiliou" userId="eb89d014ba593ccf" providerId="LiveId" clId="{8649F97B-FE96-45A6-BCB0-56FD363CA94A}" dt="2024-09-02T11:37:12.638" v="0"/>
          <ac:graphicFrameMkLst>
            <pc:docMk/>
            <pc:sldMk cId="3835627431" sldId="659"/>
            <ac:graphicFrameMk id="2" creationId="{2E295E6A-FFF2-6EEA-9428-0686A7003B74}"/>
          </ac:graphicFrameMkLst>
        </pc:graphicFrameChg>
      </pc:sldChg>
      <pc:sldChg chg="del">
        <pc:chgData name="Tasos Vasiliou" userId="eb89d014ba593ccf" providerId="LiveId" clId="{8649F97B-FE96-45A6-BCB0-56FD363CA94A}" dt="2024-09-02T12:20:00.410" v="182" actId="47"/>
        <pc:sldMkLst>
          <pc:docMk/>
          <pc:sldMk cId="2445816015" sldId="949"/>
        </pc:sldMkLst>
      </pc:sldChg>
      <pc:sldChg chg="delSp modSp mod">
        <pc:chgData name="Tasos Vasiliou" userId="eb89d014ba593ccf" providerId="LiveId" clId="{8649F97B-FE96-45A6-BCB0-56FD363CA94A}" dt="2024-09-02T11:42:33.911" v="49" actId="207"/>
        <pc:sldMkLst>
          <pc:docMk/>
          <pc:sldMk cId="162014250" sldId="978"/>
        </pc:sldMkLst>
        <pc:spChg chg="del">
          <ac:chgData name="Tasos Vasiliou" userId="eb89d014ba593ccf" providerId="LiveId" clId="{8649F97B-FE96-45A6-BCB0-56FD363CA94A}" dt="2024-09-02T11:40:42.574" v="36" actId="478"/>
          <ac:spMkLst>
            <pc:docMk/>
            <pc:sldMk cId="162014250" sldId="978"/>
            <ac:spMk id="3" creationId="{93E2A334-FD22-DA2F-2FB0-F90B7770E0F1}"/>
          </ac:spMkLst>
        </pc:spChg>
        <pc:spChg chg="mod">
          <ac:chgData name="Tasos Vasiliou" userId="eb89d014ba593ccf" providerId="LiveId" clId="{8649F97B-FE96-45A6-BCB0-56FD363CA94A}" dt="2024-09-02T11:39:43.907" v="28"/>
          <ac:spMkLst>
            <pc:docMk/>
            <pc:sldMk cId="162014250" sldId="978"/>
            <ac:spMk id="5" creationId="{4442A8E4-31F1-1AA1-2242-76DF7E08CEE7}"/>
          </ac:spMkLst>
        </pc:spChg>
        <pc:spChg chg="del">
          <ac:chgData name="Tasos Vasiliou" userId="eb89d014ba593ccf" providerId="LiveId" clId="{8649F97B-FE96-45A6-BCB0-56FD363CA94A}" dt="2024-09-02T11:40:42.574" v="36" actId="478"/>
          <ac:spMkLst>
            <pc:docMk/>
            <pc:sldMk cId="162014250" sldId="978"/>
            <ac:spMk id="6" creationId="{8E62ACCB-6315-6739-41C7-392914996BFB}"/>
          </ac:spMkLst>
        </pc:spChg>
        <pc:spChg chg="del">
          <ac:chgData name="Tasos Vasiliou" userId="eb89d014ba593ccf" providerId="LiveId" clId="{8649F97B-FE96-45A6-BCB0-56FD363CA94A}" dt="2024-09-02T11:40:42.574" v="36" actId="478"/>
          <ac:spMkLst>
            <pc:docMk/>
            <pc:sldMk cId="162014250" sldId="978"/>
            <ac:spMk id="9" creationId="{9FC8E1AF-F341-FA08-F167-CEFFAF73BF80}"/>
          </ac:spMkLst>
        </pc:spChg>
        <pc:spChg chg="del">
          <ac:chgData name="Tasos Vasiliou" userId="eb89d014ba593ccf" providerId="LiveId" clId="{8649F97B-FE96-45A6-BCB0-56FD363CA94A}" dt="2024-09-02T11:40:42.574" v="36" actId="478"/>
          <ac:spMkLst>
            <pc:docMk/>
            <pc:sldMk cId="162014250" sldId="978"/>
            <ac:spMk id="10" creationId="{2FE9BC1B-B5EF-C4E8-52C1-341AC8C869C9}"/>
          </ac:spMkLst>
        </pc:spChg>
        <pc:spChg chg="mod">
          <ac:chgData name="Tasos Vasiliou" userId="eb89d014ba593ccf" providerId="LiveId" clId="{8649F97B-FE96-45A6-BCB0-56FD363CA94A}" dt="2024-09-02T11:40:30.786" v="35" actId="403"/>
          <ac:spMkLst>
            <pc:docMk/>
            <pc:sldMk cId="162014250" sldId="978"/>
            <ac:spMk id="18" creationId="{379B9506-936E-49F6-AA5E-EA4CF2AA6BDF}"/>
          </ac:spMkLst>
        </pc:spChg>
        <pc:graphicFrameChg chg="mod">
          <ac:chgData name="Tasos Vasiliou" userId="eb89d014ba593ccf" providerId="LiveId" clId="{8649F97B-FE96-45A6-BCB0-56FD363CA94A}" dt="2024-09-02T11:42:33.911" v="49" actId="207"/>
          <ac:graphicFrameMkLst>
            <pc:docMk/>
            <pc:sldMk cId="162014250" sldId="978"/>
            <ac:graphicFrameMk id="4" creationId="{E31692C3-B37E-3ABA-15CB-B6DC26F57E95}"/>
          </ac:graphicFrameMkLst>
        </pc:graphicFrameChg>
      </pc:sldChg>
      <pc:sldChg chg="del">
        <pc:chgData name="Tasos Vasiliou" userId="eb89d014ba593ccf" providerId="LiveId" clId="{8649F97B-FE96-45A6-BCB0-56FD363CA94A}" dt="2024-09-02T11:43:09.769" v="50" actId="47"/>
        <pc:sldMkLst>
          <pc:docMk/>
          <pc:sldMk cId="2462753719" sldId="1143"/>
        </pc:sldMkLst>
      </pc:sldChg>
      <pc:sldChg chg="addSp delSp modSp mod ord">
        <pc:chgData name="Tasos Vasiliou" userId="eb89d014ba593ccf" providerId="LiveId" clId="{8649F97B-FE96-45A6-BCB0-56FD363CA94A}" dt="2024-09-02T11:49:52.064" v="88" actId="403"/>
        <pc:sldMkLst>
          <pc:docMk/>
          <pc:sldMk cId="3400847391" sldId="1145"/>
        </pc:sldMkLst>
        <pc:spChg chg="add mod">
          <ac:chgData name="Tasos Vasiliou" userId="eb89d014ba593ccf" providerId="LiveId" clId="{8649F97B-FE96-45A6-BCB0-56FD363CA94A}" dt="2024-09-02T11:43:21.476" v="54"/>
          <ac:spMkLst>
            <pc:docMk/>
            <pc:sldMk cId="3400847391" sldId="1145"/>
            <ac:spMk id="3" creationId="{3939D7FA-54AC-7967-C996-A00AD98E751F}"/>
          </ac:spMkLst>
        </pc:spChg>
        <pc:spChg chg="del">
          <ac:chgData name="Tasos Vasiliou" userId="eb89d014ba593ccf" providerId="LiveId" clId="{8649F97B-FE96-45A6-BCB0-56FD363CA94A}" dt="2024-09-02T11:43:20.751" v="53" actId="478"/>
          <ac:spMkLst>
            <pc:docMk/>
            <pc:sldMk cId="3400847391" sldId="1145"/>
            <ac:spMk id="5" creationId="{70EA5204-0AF1-D1FA-0B12-B13E451BDA21}"/>
          </ac:spMkLst>
        </pc:spChg>
        <pc:spChg chg="mod">
          <ac:chgData name="Tasos Vasiliou" userId="eb89d014ba593ccf" providerId="LiveId" clId="{8649F97B-FE96-45A6-BCB0-56FD363CA94A}" dt="2024-09-02T11:49:52.064" v="88" actId="403"/>
          <ac:spMkLst>
            <pc:docMk/>
            <pc:sldMk cId="3400847391" sldId="1145"/>
            <ac:spMk id="18" creationId="{379B9506-936E-49F6-AA5E-EA4CF2AA6BDF}"/>
          </ac:spMkLst>
        </pc:spChg>
        <pc:graphicFrameChg chg="mod">
          <ac:chgData name="Tasos Vasiliou" userId="eb89d014ba593ccf" providerId="LiveId" clId="{8649F97B-FE96-45A6-BCB0-56FD363CA94A}" dt="2024-09-02T11:48:24.275" v="73" actId="404"/>
          <ac:graphicFrameMkLst>
            <pc:docMk/>
            <pc:sldMk cId="3400847391" sldId="1145"/>
            <ac:graphicFrameMk id="4" creationId="{E31692C3-B37E-3ABA-15CB-B6DC26F57E95}"/>
          </ac:graphicFrameMkLst>
        </pc:graphicFrameChg>
      </pc:sldChg>
      <pc:sldChg chg="addSp delSp modSp mod ord">
        <pc:chgData name="Tasos Vasiliou" userId="eb89d014ba593ccf" providerId="LiveId" clId="{8649F97B-FE96-45A6-BCB0-56FD363CA94A}" dt="2024-09-02T12:02:35.262" v="118" actId="27918"/>
        <pc:sldMkLst>
          <pc:docMk/>
          <pc:sldMk cId="3974299358" sldId="1148"/>
        </pc:sldMkLst>
        <pc:spChg chg="add mod">
          <ac:chgData name="Tasos Vasiliou" userId="eb89d014ba593ccf" providerId="LiveId" clId="{8649F97B-FE96-45A6-BCB0-56FD363CA94A}" dt="2024-09-02T11:51:36.267" v="103" actId="20577"/>
          <ac:spMkLst>
            <pc:docMk/>
            <pc:sldMk cId="3974299358" sldId="1148"/>
            <ac:spMk id="3" creationId="{DF59BDCE-3ACE-3439-C23D-C61A40426A90}"/>
          </ac:spMkLst>
        </pc:spChg>
        <pc:spChg chg="del">
          <ac:chgData name="Tasos Vasiliou" userId="eb89d014ba593ccf" providerId="LiveId" clId="{8649F97B-FE96-45A6-BCB0-56FD363CA94A}" dt="2024-09-02T11:52:05.010" v="104" actId="478"/>
          <ac:spMkLst>
            <pc:docMk/>
            <pc:sldMk cId="3974299358" sldId="1148"/>
            <ac:spMk id="5" creationId="{F7EF0039-4FD2-E0B7-AD40-40482AC5E900}"/>
          </ac:spMkLst>
        </pc:spChg>
        <pc:spChg chg="add mod">
          <ac:chgData name="Tasos Vasiliou" userId="eb89d014ba593ccf" providerId="LiveId" clId="{8649F97B-FE96-45A6-BCB0-56FD363CA94A}" dt="2024-09-02T11:52:05.743" v="105"/>
          <ac:spMkLst>
            <pc:docMk/>
            <pc:sldMk cId="3974299358" sldId="1148"/>
            <ac:spMk id="6" creationId="{1D997B80-0675-AFF7-E0B3-1031AA8BB001}"/>
          </ac:spMkLst>
        </pc:spChg>
        <pc:spChg chg="del">
          <ac:chgData name="Tasos Vasiliou" userId="eb89d014ba593ccf" providerId="LiveId" clId="{8649F97B-FE96-45A6-BCB0-56FD363CA94A}" dt="2024-09-02T11:51:14.669" v="97" actId="478"/>
          <ac:spMkLst>
            <pc:docMk/>
            <pc:sldMk cId="3974299358" sldId="1148"/>
            <ac:spMk id="18" creationId="{379B9506-936E-49F6-AA5E-EA4CF2AA6BDF}"/>
          </ac:spMkLst>
        </pc:spChg>
      </pc:sldChg>
      <pc:sldChg chg="del">
        <pc:chgData name="Tasos Vasiliou" userId="eb89d014ba593ccf" providerId="LiveId" clId="{8649F97B-FE96-45A6-BCB0-56FD363CA94A}" dt="2024-09-02T11:50:11.874" v="89" actId="47"/>
        <pc:sldMkLst>
          <pc:docMk/>
          <pc:sldMk cId="4114693932" sldId="1149"/>
        </pc:sldMkLst>
      </pc:sldChg>
      <pc:sldChg chg="del">
        <pc:chgData name="Tasos Vasiliou" userId="eb89d014ba593ccf" providerId="LiveId" clId="{8649F97B-FE96-45A6-BCB0-56FD363CA94A}" dt="2024-09-02T11:50:15.918" v="91" actId="47"/>
        <pc:sldMkLst>
          <pc:docMk/>
          <pc:sldMk cId="3621252007" sldId="1150"/>
        </pc:sldMkLst>
      </pc:sldChg>
      <pc:sldChg chg="del">
        <pc:chgData name="Tasos Vasiliou" userId="eb89d014ba593ccf" providerId="LiveId" clId="{8649F97B-FE96-45A6-BCB0-56FD363CA94A}" dt="2024-09-02T11:50:15.248" v="90" actId="47"/>
        <pc:sldMkLst>
          <pc:docMk/>
          <pc:sldMk cId="680729122" sldId="1152"/>
        </pc:sldMkLst>
      </pc:sldChg>
      <pc:sldChg chg="del">
        <pc:chgData name="Tasos Vasiliou" userId="eb89d014ba593ccf" providerId="LiveId" clId="{8649F97B-FE96-45A6-BCB0-56FD363CA94A}" dt="2024-09-02T12:06:53.650" v="134" actId="47"/>
        <pc:sldMkLst>
          <pc:docMk/>
          <pc:sldMk cId="3483269394" sldId="1153"/>
        </pc:sldMkLst>
      </pc:sldChg>
      <pc:sldChg chg="del">
        <pc:chgData name="Tasos Vasiliou" userId="eb89d014ba593ccf" providerId="LiveId" clId="{8649F97B-FE96-45A6-BCB0-56FD363CA94A}" dt="2024-09-02T11:50:18.885" v="92" actId="47"/>
        <pc:sldMkLst>
          <pc:docMk/>
          <pc:sldMk cId="1077149661" sldId="1154"/>
        </pc:sldMkLst>
      </pc:sldChg>
      <pc:sldChg chg="modSp add mod">
        <pc:chgData name="Tasos Vasiliou" userId="eb89d014ba593ccf" providerId="LiveId" clId="{8649F97B-FE96-45A6-BCB0-56FD363CA94A}" dt="2024-09-02T12:06:06.510" v="133" actId="27918"/>
        <pc:sldMkLst>
          <pc:docMk/>
          <pc:sldMk cId="3900149786" sldId="1154"/>
        </pc:sldMkLst>
        <pc:spChg chg="mod">
          <ac:chgData name="Tasos Vasiliou" userId="eb89d014ba593ccf" providerId="LiveId" clId="{8649F97B-FE96-45A6-BCB0-56FD363CA94A}" dt="2024-09-02T12:03:22.037" v="126" actId="5793"/>
          <ac:spMkLst>
            <pc:docMk/>
            <pc:sldMk cId="3900149786" sldId="1154"/>
            <ac:spMk id="3" creationId="{DF59BDCE-3ACE-3439-C23D-C61A40426A90}"/>
          </ac:spMkLst>
        </pc:spChg>
      </pc:sldChg>
      <pc:sldChg chg="modSp add mod">
        <pc:chgData name="Tasos Vasiliou" userId="eb89d014ba593ccf" providerId="LiveId" clId="{8649F97B-FE96-45A6-BCB0-56FD363CA94A}" dt="2024-09-02T12:12:10.924" v="151" actId="27918"/>
        <pc:sldMkLst>
          <pc:docMk/>
          <pc:sldMk cId="1445944795" sldId="1155"/>
        </pc:sldMkLst>
        <pc:spChg chg="mod">
          <ac:chgData name="Tasos Vasiliou" userId="eb89d014ba593ccf" providerId="LiveId" clId="{8649F97B-FE96-45A6-BCB0-56FD363CA94A}" dt="2024-09-02T12:07:21.634" v="144" actId="20577"/>
          <ac:spMkLst>
            <pc:docMk/>
            <pc:sldMk cId="1445944795" sldId="1155"/>
            <ac:spMk id="3" creationId="{DF59BDCE-3ACE-3439-C23D-C61A40426A90}"/>
          </ac:spMkLst>
        </pc:spChg>
      </pc:sldChg>
      <pc:sldChg chg="del">
        <pc:chgData name="Tasos Vasiliou" userId="eb89d014ba593ccf" providerId="LiveId" clId="{8649F97B-FE96-45A6-BCB0-56FD363CA94A}" dt="2024-09-02T11:50:22.515" v="93" actId="47"/>
        <pc:sldMkLst>
          <pc:docMk/>
          <pc:sldMk cId="2684528467" sldId="1155"/>
        </pc:sldMkLst>
      </pc:sldChg>
      <pc:sldChg chg="del">
        <pc:chgData name="Tasos Vasiliou" userId="eb89d014ba593ccf" providerId="LiveId" clId="{8649F97B-FE96-45A6-BCB0-56FD363CA94A}" dt="2024-09-02T11:50:24.758" v="94" actId="47"/>
        <pc:sldMkLst>
          <pc:docMk/>
          <pc:sldMk cId="585474863" sldId="1156"/>
        </pc:sldMkLst>
      </pc:sldChg>
      <pc:sldChg chg="modSp add mod">
        <pc:chgData name="Tasos Vasiliou" userId="eb89d014ba593ccf" providerId="LiveId" clId="{8649F97B-FE96-45A6-BCB0-56FD363CA94A}" dt="2024-09-02T12:16:47.526" v="165" actId="27918"/>
        <pc:sldMkLst>
          <pc:docMk/>
          <pc:sldMk cId="2250751506" sldId="1156"/>
        </pc:sldMkLst>
        <pc:spChg chg="mod">
          <ac:chgData name="Tasos Vasiliou" userId="eb89d014ba593ccf" providerId="LiveId" clId="{8649F97B-FE96-45A6-BCB0-56FD363CA94A}" dt="2024-09-02T12:14:44.023" v="159" actId="5793"/>
          <ac:spMkLst>
            <pc:docMk/>
            <pc:sldMk cId="2250751506" sldId="1156"/>
            <ac:spMk id="3" creationId="{DF59BDCE-3ACE-3439-C23D-C61A40426A90}"/>
          </ac:spMkLst>
        </pc:spChg>
      </pc:sldChg>
      <pc:sldChg chg="modSp add mod">
        <pc:chgData name="Tasos Vasiliou" userId="eb89d014ba593ccf" providerId="LiveId" clId="{8649F97B-FE96-45A6-BCB0-56FD363CA94A}" dt="2024-09-02T12:19:28.633" v="181" actId="27918"/>
        <pc:sldMkLst>
          <pc:docMk/>
          <pc:sldMk cId="2886013116" sldId="1157"/>
        </pc:sldMkLst>
        <pc:spChg chg="mod">
          <ac:chgData name="Tasos Vasiliou" userId="eb89d014ba593ccf" providerId="LiveId" clId="{8649F97B-FE96-45A6-BCB0-56FD363CA94A}" dt="2024-09-02T12:18:04.403" v="173" actId="5793"/>
          <ac:spMkLst>
            <pc:docMk/>
            <pc:sldMk cId="2886013116" sldId="1157"/>
            <ac:spMk id="3" creationId="{DF59BDCE-3ACE-3439-C23D-C61A40426A90}"/>
          </ac:spMkLst>
        </pc:spChg>
      </pc:sldChg>
      <pc:sldChg chg="modSp add mod">
        <pc:chgData name="Tasos Vasiliou" userId="eb89d014ba593ccf" providerId="LiveId" clId="{8649F97B-FE96-45A6-BCB0-56FD363CA94A}" dt="2024-09-02T12:23:23.589" v="200"/>
        <pc:sldMkLst>
          <pc:docMk/>
          <pc:sldMk cId="77910426" sldId="1158"/>
        </pc:sldMkLst>
        <pc:spChg chg="mod">
          <ac:chgData name="Tasos Vasiliou" userId="eb89d014ba593ccf" providerId="LiveId" clId="{8649F97B-FE96-45A6-BCB0-56FD363CA94A}" dt="2024-09-02T12:20:27.543" v="191" actId="5793"/>
          <ac:spMkLst>
            <pc:docMk/>
            <pc:sldMk cId="77910426" sldId="1158"/>
            <ac:spMk id="18" creationId="{379B9506-936E-49F6-AA5E-EA4CF2AA6BDF}"/>
          </ac:spMkLst>
        </pc:spChg>
        <pc:graphicFrameChg chg="mod">
          <ac:chgData name="Tasos Vasiliou" userId="eb89d014ba593ccf" providerId="LiveId" clId="{8649F97B-FE96-45A6-BCB0-56FD363CA94A}" dt="2024-09-02T12:23:23.589" v="200"/>
          <ac:graphicFrameMkLst>
            <pc:docMk/>
            <pc:sldMk cId="77910426" sldId="1158"/>
            <ac:graphicFrameMk id="4" creationId="{E31692C3-B37E-3ABA-15CB-B6DC26F57E95}"/>
          </ac:graphicFrameMkLst>
        </pc:graphicFrameChg>
      </pc:sldChg>
    </pc:docChg>
  </pc:docChgLst>
  <pc:docChgLst>
    <pc:chgData name="Tasos Vasiliou" userId="eb89d014ba593ccf" providerId="LiveId" clId="{7F1314A5-388E-4971-8C22-8D9310790BE8}"/>
    <pc:docChg chg="undo custSel addSld delSld modSld sldOrd">
      <pc:chgData name="Tasos Vasiliou" userId="eb89d014ba593ccf" providerId="LiveId" clId="{7F1314A5-388E-4971-8C22-8D9310790BE8}" dt="2024-07-29T18:58:22.640" v="631" actId="1038"/>
      <pc:docMkLst>
        <pc:docMk/>
      </pc:docMkLst>
      <pc:sldChg chg="modSp mod">
        <pc:chgData name="Tasos Vasiliou" userId="eb89d014ba593ccf" providerId="LiveId" clId="{7F1314A5-388E-4971-8C22-8D9310790BE8}" dt="2024-07-29T18:52:32.814" v="593" actId="20577"/>
        <pc:sldMkLst>
          <pc:docMk/>
          <pc:sldMk cId="1993876378" sldId="658"/>
        </pc:sldMkLst>
        <pc:spChg chg="mod">
          <ac:chgData name="Tasos Vasiliou" userId="eb89d014ba593ccf" providerId="LiveId" clId="{7F1314A5-388E-4971-8C22-8D9310790BE8}" dt="2024-07-29T18:52:32.814" v="593" actId="20577"/>
          <ac:spMkLst>
            <pc:docMk/>
            <pc:sldMk cId="1993876378" sldId="658"/>
            <ac:spMk id="23" creationId="{00000000-0000-0000-0000-000000000000}"/>
          </ac:spMkLst>
        </pc:spChg>
        <pc:spChg chg="mod">
          <ac:chgData name="Tasos Vasiliou" userId="eb89d014ba593ccf" providerId="LiveId" clId="{7F1314A5-388E-4971-8C22-8D9310790BE8}" dt="2024-07-29T16:42:18.995" v="7" actId="20577"/>
          <ac:spMkLst>
            <pc:docMk/>
            <pc:sldMk cId="1993876378" sldId="658"/>
            <ac:spMk id="28" creationId="{00000000-0000-0000-0000-000000000000}"/>
          </ac:spMkLst>
        </pc:spChg>
      </pc:sldChg>
      <pc:sldChg chg="addSp modSp mod">
        <pc:chgData name="Tasos Vasiliou" userId="eb89d014ba593ccf" providerId="LiveId" clId="{7F1314A5-388E-4971-8C22-8D9310790BE8}" dt="2024-07-29T16:41:51.618" v="4"/>
        <pc:sldMkLst>
          <pc:docMk/>
          <pc:sldMk cId="3835627431" sldId="659"/>
        </pc:sldMkLst>
        <pc:spChg chg="mod">
          <ac:chgData name="Tasos Vasiliou" userId="eb89d014ba593ccf" providerId="LiveId" clId="{7F1314A5-388E-4971-8C22-8D9310790BE8}" dt="2024-07-29T16:41:51.618" v="4"/>
          <ac:spMkLst>
            <pc:docMk/>
            <pc:sldMk cId="3835627431" sldId="659"/>
            <ac:spMk id="11" creationId="{00000000-0000-0000-0000-000000000000}"/>
          </ac:spMkLst>
        </pc:spChg>
        <pc:graphicFrameChg chg="add mod">
          <ac:chgData name="Tasos Vasiliou" userId="eb89d014ba593ccf" providerId="LiveId" clId="{7F1314A5-388E-4971-8C22-8D9310790BE8}" dt="2024-07-29T16:41:23.113" v="0"/>
          <ac:graphicFrameMkLst>
            <pc:docMk/>
            <pc:sldMk cId="3835627431" sldId="659"/>
            <ac:graphicFrameMk id="2" creationId="{91D7E271-FDD7-D841-AF4C-81D0D53EA87C}"/>
          </ac:graphicFrameMkLst>
        </pc:graphicFrameChg>
        <pc:graphicFrameChg chg="add mod">
          <ac:chgData name="Tasos Vasiliou" userId="eb89d014ba593ccf" providerId="LiveId" clId="{7F1314A5-388E-4971-8C22-8D9310790BE8}" dt="2024-07-29T16:41:34.402" v="1"/>
          <ac:graphicFrameMkLst>
            <pc:docMk/>
            <pc:sldMk cId="3835627431" sldId="659"/>
            <ac:graphicFrameMk id="4" creationId="{7E90D1E3-00E5-6C08-7026-B806EF39912C}"/>
          </ac:graphicFrameMkLst>
        </pc:graphicFrameChg>
      </pc:sldChg>
      <pc:sldChg chg="modSp mod">
        <pc:chgData name="Tasos Vasiliou" userId="eb89d014ba593ccf" providerId="LiveId" clId="{7F1314A5-388E-4971-8C22-8D9310790BE8}" dt="2024-07-29T16:55:04.857" v="137"/>
        <pc:sldMkLst>
          <pc:docMk/>
          <pc:sldMk cId="2445816015" sldId="949"/>
        </pc:sldMkLst>
        <pc:spChg chg="mod">
          <ac:chgData name="Tasos Vasiliou" userId="eb89d014ba593ccf" providerId="LiveId" clId="{7F1314A5-388E-4971-8C22-8D9310790BE8}" dt="2024-07-29T16:43:33.231" v="19"/>
          <ac:spMkLst>
            <pc:docMk/>
            <pc:sldMk cId="2445816015" sldId="949"/>
            <ac:spMk id="4" creationId="{00CB9EC7-BE42-E0FC-DC09-8AAE9F80683F}"/>
          </ac:spMkLst>
        </pc:spChg>
        <pc:spChg chg="mod">
          <ac:chgData name="Tasos Vasiliou" userId="eb89d014ba593ccf" providerId="LiveId" clId="{7F1314A5-388E-4971-8C22-8D9310790BE8}" dt="2024-07-29T16:52:47.109" v="111" actId="20577"/>
          <ac:spMkLst>
            <pc:docMk/>
            <pc:sldMk cId="2445816015" sldId="949"/>
            <ac:spMk id="18" creationId="{379B9506-936E-49F6-AA5E-EA4CF2AA6BDF}"/>
          </ac:spMkLst>
        </pc:spChg>
        <pc:graphicFrameChg chg="mod">
          <ac:chgData name="Tasos Vasiliou" userId="eb89d014ba593ccf" providerId="LiveId" clId="{7F1314A5-388E-4971-8C22-8D9310790BE8}" dt="2024-07-29T16:55:04.857" v="137"/>
          <ac:graphicFrameMkLst>
            <pc:docMk/>
            <pc:sldMk cId="2445816015" sldId="949"/>
            <ac:graphicFrameMk id="3" creationId="{A0E03DDD-6471-9110-4F29-E8EF23203E24}"/>
          </ac:graphicFrameMkLst>
        </pc:graphicFrameChg>
      </pc:sldChg>
      <pc:sldChg chg="addSp modSp mod">
        <pc:chgData name="Tasos Vasiliou" userId="eb89d014ba593ccf" providerId="LiveId" clId="{7F1314A5-388E-4971-8C22-8D9310790BE8}" dt="2024-07-29T16:51:41.492" v="104" actId="20577"/>
        <pc:sldMkLst>
          <pc:docMk/>
          <pc:sldMk cId="162014250" sldId="978"/>
        </pc:sldMkLst>
        <pc:spChg chg="add mod">
          <ac:chgData name="Tasos Vasiliou" userId="eb89d014ba593ccf" providerId="LiveId" clId="{7F1314A5-388E-4971-8C22-8D9310790BE8}" dt="2024-07-29T16:51:24.995" v="100" actId="20577"/>
          <ac:spMkLst>
            <pc:docMk/>
            <pc:sldMk cId="162014250" sldId="978"/>
            <ac:spMk id="3" creationId="{93E2A334-FD22-DA2F-2FB0-F90B7770E0F1}"/>
          </ac:spMkLst>
        </pc:spChg>
        <pc:spChg chg="mod">
          <ac:chgData name="Tasos Vasiliou" userId="eb89d014ba593ccf" providerId="LiveId" clId="{7F1314A5-388E-4971-8C22-8D9310790BE8}" dt="2024-07-29T16:43:19.196" v="17"/>
          <ac:spMkLst>
            <pc:docMk/>
            <pc:sldMk cId="162014250" sldId="978"/>
            <ac:spMk id="5" creationId="{4442A8E4-31F1-1AA1-2242-76DF7E08CEE7}"/>
          </ac:spMkLst>
        </pc:spChg>
        <pc:spChg chg="add mod">
          <ac:chgData name="Tasos Vasiliou" userId="eb89d014ba593ccf" providerId="LiveId" clId="{7F1314A5-388E-4971-8C22-8D9310790BE8}" dt="2024-07-29T16:51:21.977" v="98" actId="1036"/>
          <ac:spMkLst>
            <pc:docMk/>
            <pc:sldMk cId="162014250" sldId="978"/>
            <ac:spMk id="6" creationId="{8E62ACCB-6315-6739-41C7-392914996BFB}"/>
          </ac:spMkLst>
        </pc:spChg>
        <pc:spChg chg="add mod">
          <ac:chgData name="Tasos Vasiliou" userId="eb89d014ba593ccf" providerId="LiveId" clId="{7F1314A5-388E-4971-8C22-8D9310790BE8}" dt="2024-07-29T16:51:41.492" v="104" actId="20577"/>
          <ac:spMkLst>
            <pc:docMk/>
            <pc:sldMk cId="162014250" sldId="978"/>
            <ac:spMk id="9" creationId="{9FC8E1AF-F341-FA08-F167-CEFFAF73BF80}"/>
          </ac:spMkLst>
        </pc:spChg>
        <pc:spChg chg="add mod">
          <ac:chgData name="Tasos Vasiliou" userId="eb89d014ba593ccf" providerId="LiveId" clId="{7F1314A5-388E-4971-8C22-8D9310790BE8}" dt="2024-07-29T16:51:38.552" v="102" actId="1076"/>
          <ac:spMkLst>
            <pc:docMk/>
            <pc:sldMk cId="162014250" sldId="978"/>
            <ac:spMk id="10" creationId="{2FE9BC1B-B5EF-C4E8-52C1-341AC8C869C9}"/>
          </ac:spMkLst>
        </pc:spChg>
        <pc:spChg chg="mod">
          <ac:chgData name="Tasos Vasiliou" userId="eb89d014ba593ccf" providerId="LiveId" clId="{7F1314A5-388E-4971-8C22-8D9310790BE8}" dt="2024-07-29T16:42:52.393" v="14" actId="404"/>
          <ac:spMkLst>
            <pc:docMk/>
            <pc:sldMk cId="162014250" sldId="978"/>
            <ac:spMk id="18" creationId="{379B9506-936E-49F6-AA5E-EA4CF2AA6BDF}"/>
          </ac:spMkLst>
        </pc:spChg>
      </pc:sldChg>
      <pc:sldChg chg="addSp delSp modSp mod">
        <pc:chgData name="Tasos Vasiliou" userId="eb89d014ba593ccf" providerId="LiveId" clId="{7F1314A5-388E-4971-8C22-8D9310790BE8}" dt="2024-07-29T18:51:49.130" v="587" actId="313"/>
        <pc:sldMkLst>
          <pc:docMk/>
          <pc:sldMk cId="2462753719" sldId="1143"/>
        </pc:sldMkLst>
        <pc:spChg chg="mod">
          <ac:chgData name="Tasos Vasiliou" userId="eb89d014ba593ccf" providerId="LiveId" clId="{7F1314A5-388E-4971-8C22-8D9310790BE8}" dt="2024-07-29T16:43:26.397" v="18"/>
          <ac:spMkLst>
            <pc:docMk/>
            <pc:sldMk cId="2462753719" sldId="1143"/>
            <ac:spMk id="3" creationId="{5A651BB5-754F-E1A2-767E-E11C2E19F647}"/>
          </ac:spMkLst>
        </pc:spChg>
        <pc:spChg chg="add mod">
          <ac:chgData name="Tasos Vasiliou" userId="eb89d014ba593ccf" providerId="LiveId" clId="{7F1314A5-388E-4971-8C22-8D9310790BE8}" dt="2024-07-29T16:50:55.579" v="78" actId="1076"/>
          <ac:spMkLst>
            <pc:docMk/>
            <pc:sldMk cId="2462753719" sldId="1143"/>
            <ac:spMk id="5" creationId="{6785B7A1-8305-6EFD-124D-3AC1F4F4B17F}"/>
          </ac:spMkLst>
        </pc:spChg>
        <pc:spChg chg="add del mod">
          <ac:chgData name="Tasos Vasiliou" userId="eb89d014ba593ccf" providerId="LiveId" clId="{7F1314A5-388E-4971-8C22-8D9310790BE8}" dt="2024-07-29T16:51:08.997" v="81" actId="478"/>
          <ac:spMkLst>
            <pc:docMk/>
            <pc:sldMk cId="2462753719" sldId="1143"/>
            <ac:spMk id="6" creationId="{C7342D94-9084-CF23-D5EA-7EBEDD6A56AD}"/>
          </ac:spMkLst>
        </pc:spChg>
        <pc:spChg chg="add mod">
          <ac:chgData name="Tasos Vasiliou" userId="eb89d014ba593ccf" providerId="LiveId" clId="{7F1314A5-388E-4971-8C22-8D9310790BE8}" dt="2024-07-29T16:50:51.031" v="77" actId="13822"/>
          <ac:spMkLst>
            <pc:docMk/>
            <pc:sldMk cId="2462753719" sldId="1143"/>
            <ac:spMk id="9" creationId="{E8FBFFF7-029D-5DC6-C95B-A5ABF2A23505}"/>
          </ac:spMkLst>
        </pc:spChg>
        <pc:spChg chg="add mod">
          <ac:chgData name="Tasos Vasiliou" userId="eb89d014ba593ccf" providerId="LiveId" clId="{7F1314A5-388E-4971-8C22-8D9310790BE8}" dt="2024-07-29T16:51:11.904" v="83" actId="20577"/>
          <ac:spMkLst>
            <pc:docMk/>
            <pc:sldMk cId="2462753719" sldId="1143"/>
            <ac:spMk id="10" creationId="{12EB1AE7-1850-DFD1-655E-6984DEA6AF5B}"/>
          </ac:spMkLst>
        </pc:spChg>
        <pc:spChg chg="add mod">
          <ac:chgData name="Tasos Vasiliou" userId="eb89d014ba593ccf" providerId="LiveId" clId="{7F1314A5-388E-4971-8C22-8D9310790BE8}" dt="2024-07-29T16:51:06.467" v="80" actId="1076"/>
          <ac:spMkLst>
            <pc:docMk/>
            <pc:sldMk cId="2462753719" sldId="1143"/>
            <ac:spMk id="11" creationId="{0139A3EE-00BB-87F9-EC06-6A278492892A}"/>
          </ac:spMkLst>
        </pc:spChg>
        <pc:spChg chg="mod">
          <ac:chgData name="Tasos Vasiliou" userId="eb89d014ba593ccf" providerId="LiveId" clId="{7F1314A5-388E-4971-8C22-8D9310790BE8}" dt="2024-07-29T18:51:49.130" v="587" actId="313"/>
          <ac:spMkLst>
            <pc:docMk/>
            <pc:sldMk cId="2462753719" sldId="1143"/>
            <ac:spMk id="18" creationId="{379B9506-936E-49F6-AA5E-EA4CF2AA6BDF}"/>
          </ac:spMkLst>
        </pc:spChg>
      </pc:sldChg>
      <pc:sldChg chg="addSp delSp modSp mod">
        <pc:chgData name="Tasos Vasiliou" userId="eb89d014ba593ccf" providerId="LiveId" clId="{7F1314A5-388E-4971-8C22-8D9310790BE8}" dt="2024-07-29T18:51:30.252" v="586" actId="27918"/>
        <pc:sldMkLst>
          <pc:docMk/>
          <pc:sldMk cId="3400847391" sldId="1145"/>
        </pc:sldMkLst>
        <pc:spChg chg="del">
          <ac:chgData name="Tasos Vasiliou" userId="eb89d014ba593ccf" providerId="LiveId" clId="{7F1314A5-388E-4971-8C22-8D9310790BE8}" dt="2024-07-29T16:55:54.785" v="145" actId="478"/>
          <ac:spMkLst>
            <pc:docMk/>
            <pc:sldMk cId="3400847391" sldId="1145"/>
            <ac:spMk id="3" creationId="{5A651BB5-754F-E1A2-767E-E11C2E19F647}"/>
          </ac:spMkLst>
        </pc:spChg>
        <pc:spChg chg="add mod">
          <ac:chgData name="Tasos Vasiliou" userId="eb89d014ba593ccf" providerId="LiveId" clId="{7F1314A5-388E-4971-8C22-8D9310790BE8}" dt="2024-07-29T16:56:01.948" v="146"/>
          <ac:spMkLst>
            <pc:docMk/>
            <pc:sldMk cId="3400847391" sldId="1145"/>
            <ac:spMk id="5" creationId="{70EA5204-0AF1-D1FA-0B12-B13E451BDA21}"/>
          </ac:spMkLst>
        </pc:spChg>
        <pc:spChg chg="mod">
          <ac:chgData name="Tasos Vasiliou" userId="eb89d014ba593ccf" providerId="LiveId" clId="{7F1314A5-388E-4971-8C22-8D9310790BE8}" dt="2024-07-29T18:51:13.464" v="583" actId="313"/>
          <ac:spMkLst>
            <pc:docMk/>
            <pc:sldMk cId="3400847391" sldId="1145"/>
            <ac:spMk id="18" creationId="{379B9506-936E-49F6-AA5E-EA4CF2AA6BDF}"/>
          </ac:spMkLst>
        </pc:spChg>
      </pc:sldChg>
      <pc:sldChg chg="del">
        <pc:chgData name="Tasos Vasiliou" userId="eb89d014ba593ccf" providerId="LiveId" clId="{7F1314A5-388E-4971-8C22-8D9310790BE8}" dt="2024-07-29T18:32:59.406" v="412" actId="47"/>
        <pc:sldMkLst>
          <pc:docMk/>
          <pc:sldMk cId="3963006694" sldId="1146"/>
        </pc:sldMkLst>
      </pc:sldChg>
      <pc:sldChg chg="del">
        <pc:chgData name="Tasos Vasiliou" userId="eb89d014ba593ccf" providerId="LiveId" clId="{7F1314A5-388E-4971-8C22-8D9310790BE8}" dt="2024-07-29T18:32:57.646" v="411" actId="47"/>
        <pc:sldMkLst>
          <pc:docMk/>
          <pc:sldMk cId="140153039" sldId="1147"/>
        </pc:sldMkLst>
      </pc:sldChg>
      <pc:sldChg chg="addSp delSp modSp mod ord">
        <pc:chgData name="Tasos Vasiliou" userId="eb89d014ba593ccf" providerId="LiveId" clId="{7F1314A5-388E-4971-8C22-8D9310790BE8}" dt="2024-07-29T18:38:18.846" v="457" actId="207"/>
        <pc:sldMkLst>
          <pc:docMk/>
          <pc:sldMk cId="3974299358" sldId="1148"/>
        </pc:sldMkLst>
        <pc:spChg chg="del">
          <ac:chgData name="Tasos Vasiliou" userId="eb89d014ba593ccf" providerId="LiveId" clId="{7F1314A5-388E-4971-8C22-8D9310790BE8}" dt="2024-07-29T18:36:11.024" v="441" actId="478"/>
          <ac:spMkLst>
            <pc:docMk/>
            <pc:sldMk cId="3974299358" sldId="1148"/>
            <ac:spMk id="3" creationId="{5A651BB5-754F-E1A2-767E-E11C2E19F647}"/>
          </ac:spMkLst>
        </pc:spChg>
        <pc:spChg chg="add mod">
          <ac:chgData name="Tasos Vasiliou" userId="eb89d014ba593ccf" providerId="LiveId" clId="{7F1314A5-388E-4971-8C22-8D9310790BE8}" dt="2024-07-29T18:36:20.024" v="442"/>
          <ac:spMkLst>
            <pc:docMk/>
            <pc:sldMk cId="3974299358" sldId="1148"/>
            <ac:spMk id="5" creationId="{F7EF0039-4FD2-E0B7-AD40-40482AC5E900}"/>
          </ac:spMkLst>
        </pc:spChg>
        <pc:spChg chg="mod">
          <ac:chgData name="Tasos Vasiliou" userId="eb89d014ba593ccf" providerId="LiveId" clId="{7F1314A5-388E-4971-8C22-8D9310790BE8}" dt="2024-07-29T18:36:05.532" v="440" actId="404"/>
          <ac:spMkLst>
            <pc:docMk/>
            <pc:sldMk cId="3974299358" sldId="1148"/>
            <ac:spMk id="18" creationId="{379B9506-936E-49F6-AA5E-EA4CF2AA6BDF}"/>
          </ac:spMkLst>
        </pc:spChg>
        <pc:graphicFrameChg chg="mod">
          <ac:chgData name="Tasos Vasiliou" userId="eb89d014ba593ccf" providerId="LiveId" clId="{7F1314A5-388E-4971-8C22-8D9310790BE8}" dt="2024-07-29T18:38:18.846" v="457" actId="207"/>
          <ac:graphicFrameMkLst>
            <pc:docMk/>
            <pc:sldMk cId="3974299358" sldId="1148"/>
            <ac:graphicFrameMk id="4" creationId="{E31692C3-B37E-3ABA-15CB-B6DC26F57E95}"/>
          </ac:graphicFrameMkLst>
        </pc:graphicFrameChg>
      </pc:sldChg>
      <pc:sldChg chg="addSp delSp modSp mod">
        <pc:chgData name="Tasos Vasiliou" userId="eb89d014ba593ccf" providerId="LiveId" clId="{7F1314A5-388E-4971-8C22-8D9310790BE8}" dt="2024-07-29T18:51:08.188" v="582" actId="313"/>
        <pc:sldMkLst>
          <pc:docMk/>
          <pc:sldMk cId="4114693932" sldId="1149"/>
        </pc:sldMkLst>
        <pc:spChg chg="del">
          <ac:chgData name="Tasos Vasiliou" userId="eb89d014ba593ccf" providerId="LiveId" clId="{7F1314A5-388E-4971-8C22-8D9310790BE8}" dt="2024-07-29T18:33:19.101" v="417" actId="478"/>
          <ac:spMkLst>
            <pc:docMk/>
            <pc:sldMk cId="4114693932" sldId="1149"/>
            <ac:spMk id="3" creationId="{5A651BB5-754F-E1A2-767E-E11C2E19F647}"/>
          </ac:spMkLst>
        </pc:spChg>
        <pc:spChg chg="del">
          <ac:chgData name="Tasos Vasiliou" userId="eb89d014ba593ccf" providerId="LiveId" clId="{7F1314A5-388E-4971-8C22-8D9310790BE8}" dt="2024-07-29T18:33:19.101" v="417" actId="478"/>
          <ac:spMkLst>
            <pc:docMk/>
            <pc:sldMk cId="4114693932" sldId="1149"/>
            <ac:spMk id="4" creationId="{F6DEE4DF-EE5B-DDA4-8D6E-81C46078FBD5}"/>
          </ac:spMkLst>
        </pc:spChg>
        <pc:spChg chg="add mod">
          <ac:chgData name="Tasos Vasiliou" userId="eb89d014ba593ccf" providerId="LiveId" clId="{7F1314A5-388E-4971-8C22-8D9310790BE8}" dt="2024-07-29T18:51:08.188" v="582" actId="313"/>
          <ac:spMkLst>
            <pc:docMk/>
            <pc:sldMk cId="4114693932" sldId="1149"/>
            <ac:spMk id="6" creationId="{1F9D06C4-EEEA-DE54-A58B-21E6B93B762F}"/>
          </ac:spMkLst>
        </pc:spChg>
        <pc:spChg chg="add mod">
          <ac:chgData name="Tasos Vasiliou" userId="eb89d014ba593ccf" providerId="LiveId" clId="{7F1314A5-388E-4971-8C22-8D9310790BE8}" dt="2024-07-29T18:33:19.993" v="418"/>
          <ac:spMkLst>
            <pc:docMk/>
            <pc:sldMk cId="4114693932" sldId="1149"/>
            <ac:spMk id="9" creationId="{B3F68806-A1CB-00E8-FA67-A67DA084FA28}"/>
          </ac:spMkLst>
        </pc:spChg>
        <pc:graphicFrameChg chg="mod modGraphic">
          <ac:chgData name="Tasos Vasiliou" userId="eb89d014ba593ccf" providerId="LiveId" clId="{7F1314A5-388E-4971-8C22-8D9310790BE8}" dt="2024-07-29T18:50:36.909" v="574" actId="20577"/>
          <ac:graphicFrameMkLst>
            <pc:docMk/>
            <pc:sldMk cId="4114693932" sldId="1149"/>
            <ac:graphicFrameMk id="5" creationId="{EF9D11C2-DD42-CA6B-1241-6D6CDC518809}"/>
          </ac:graphicFrameMkLst>
        </pc:graphicFrameChg>
      </pc:sldChg>
      <pc:sldChg chg="addSp delSp modSp mod ord">
        <pc:chgData name="Tasos Vasiliou" userId="eb89d014ba593ccf" providerId="LiveId" clId="{7F1314A5-388E-4971-8C22-8D9310790BE8}" dt="2024-07-29T18:58:22.640" v="631" actId="1038"/>
        <pc:sldMkLst>
          <pc:docMk/>
          <pc:sldMk cId="3621252007" sldId="1150"/>
        </pc:sldMkLst>
        <pc:spChg chg="del">
          <ac:chgData name="Tasos Vasiliou" userId="eb89d014ba593ccf" providerId="LiveId" clId="{7F1314A5-388E-4971-8C22-8D9310790BE8}" dt="2024-07-29T16:57:41.897" v="162" actId="478"/>
          <ac:spMkLst>
            <pc:docMk/>
            <pc:sldMk cId="3621252007" sldId="1150"/>
            <ac:spMk id="3" creationId="{5A651BB5-754F-E1A2-767E-E11C2E19F647}"/>
          </ac:spMkLst>
        </pc:spChg>
        <pc:spChg chg="add mod">
          <ac:chgData name="Tasos Vasiliou" userId="eb89d014ba593ccf" providerId="LiveId" clId="{7F1314A5-388E-4971-8C22-8D9310790BE8}" dt="2024-07-29T18:50:56.827" v="580" actId="313"/>
          <ac:spMkLst>
            <pc:docMk/>
            <pc:sldMk cId="3621252007" sldId="1150"/>
            <ac:spMk id="4" creationId="{F1E4DDB7-731C-825D-7D73-A480ED250CA6}"/>
          </ac:spMkLst>
        </pc:spChg>
        <pc:spChg chg="add mod">
          <ac:chgData name="Tasos Vasiliou" userId="eb89d014ba593ccf" providerId="LiveId" clId="{7F1314A5-388E-4971-8C22-8D9310790BE8}" dt="2024-07-29T16:57:42.668" v="163"/>
          <ac:spMkLst>
            <pc:docMk/>
            <pc:sldMk cId="3621252007" sldId="1150"/>
            <ac:spMk id="6" creationId="{9B48D423-D2C4-5453-F278-DE93C7F7FCAD}"/>
          </ac:spMkLst>
        </pc:spChg>
        <pc:spChg chg="del">
          <ac:chgData name="Tasos Vasiliou" userId="eb89d014ba593ccf" providerId="LiveId" clId="{7F1314A5-388E-4971-8C22-8D9310790BE8}" dt="2024-07-29T16:57:41.897" v="162" actId="478"/>
          <ac:spMkLst>
            <pc:docMk/>
            <pc:sldMk cId="3621252007" sldId="1150"/>
            <ac:spMk id="18" creationId="{379B9506-936E-49F6-AA5E-EA4CF2AA6BDF}"/>
          </ac:spMkLst>
        </pc:spChg>
        <pc:graphicFrameChg chg="mod modGraphic">
          <ac:chgData name="Tasos Vasiliou" userId="eb89d014ba593ccf" providerId="LiveId" clId="{7F1314A5-388E-4971-8C22-8D9310790BE8}" dt="2024-07-29T18:50:51.961" v="579" actId="313"/>
          <ac:graphicFrameMkLst>
            <pc:docMk/>
            <pc:sldMk cId="3621252007" sldId="1150"/>
            <ac:graphicFrameMk id="5" creationId="{E67D4105-85AF-D6FF-ECE5-31D0C3094FFA}"/>
          </ac:graphicFrameMkLst>
        </pc:graphicFrameChg>
        <pc:picChg chg="add mod">
          <ac:chgData name="Tasos Vasiliou" userId="eb89d014ba593ccf" providerId="LiveId" clId="{7F1314A5-388E-4971-8C22-8D9310790BE8}" dt="2024-07-29T18:58:19.457" v="630" actId="1038"/>
          <ac:picMkLst>
            <pc:docMk/>
            <pc:sldMk cId="3621252007" sldId="1150"/>
            <ac:picMk id="9" creationId="{A31F1CA3-0E6C-6607-7E58-A20D65F22296}"/>
          </ac:picMkLst>
        </pc:picChg>
        <pc:picChg chg="add mod">
          <ac:chgData name="Tasos Vasiliou" userId="eb89d014ba593ccf" providerId="LiveId" clId="{7F1314A5-388E-4971-8C22-8D9310790BE8}" dt="2024-07-29T18:32:22.799" v="404" actId="1076"/>
          <ac:picMkLst>
            <pc:docMk/>
            <pc:sldMk cId="3621252007" sldId="1150"/>
            <ac:picMk id="10" creationId="{7B0FA7A0-04FB-BCA4-0E9D-4343652751F3}"/>
          </ac:picMkLst>
        </pc:picChg>
        <pc:picChg chg="add mod">
          <ac:chgData name="Tasos Vasiliou" userId="eb89d014ba593ccf" providerId="LiveId" clId="{7F1314A5-388E-4971-8C22-8D9310790BE8}" dt="2024-07-29T18:32:36.455" v="408" actId="1076"/>
          <ac:picMkLst>
            <pc:docMk/>
            <pc:sldMk cId="3621252007" sldId="1150"/>
            <ac:picMk id="11" creationId="{BE6191CB-421C-1CBC-4CBE-D71C86D7BFC7}"/>
          </ac:picMkLst>
        </pc:picChg>
        <pc:picChg chg="add mod">
          <ac:chgData name="Tasos Vasiliou" userId="eb89d014ba593ccf" providerId="LiveId" clId="{7F1314A5-388E-4971-8C22-8D9310790BE8}" dt="2024-07-29T18:32:29.322" v="406" actId="1076"/>
          <ac:picMkLst>
            <pc:docMk/>
            <pc:sldMk cId="3621252007" sldId="1150"/>
            <ac:picMk id="12" creationId="{290A5889-36B1-3B5E-AFD4-7CBB0D557B93}"/>
          </ac:picMkLst>
        </pc:picChg>
        <pc:picChg chg="add mod">
          <ac:chgData name="Tasos Vasiliou" userId="eb89d014ba593ccf" providerId="LiveId" clId="{7F1314A5-388E-4971-8C22-8D9310790BE8}" dt="2024-07-29T18:58:22.640" v="631" actId="1038"/>
          <ac:picMkLst>
            <pc:docMk/>
            <pc:sldMk cId="3621252007" sldId="1150"/>
            <ac:picMk id="13" creationId="{2234A54F-09D8-398B-0BAF-07BC42D7FE05}"/>
          </ac:picMkLst>
        </pc:picChg>
      </pc:sldChg>
      <pc:sldChg chg="del">
        <pc:chgData name="Tasos Vasiliou" userId="eb89d014ba593ccf" providerId="LiveId" clId="{7F1314A5-388E-4971-8C22-8D9310790BE8}" dt="2024-07-29T18:32:55.842" v="410" actId="47"/>
        <pc:sldMkLst>
          <pc:docMk/>
          <pc:sldMk cId="3310506405" sldId="1151"/>
        </pc:sldMkLst>
      </pc:sldChg>
      <pc:sldChg chg="addSp delSp modSp mod ord">
        <pc:chgData name="Tasos Vasiliou" userId="eb89d014ba593ccf" providerId="LiveId" clId="{7F1314A5-388E-4971-8C22-8D9310790BE8}" dt="2024-07-29T18:51:01.806" v="581" actId="313"/>
        <pc:sldMkLst>
          <pc:docMk/>
          <pc:sldMk cId="680729122" sldId="1152"/>
        </pc:sldMkLst>
        <pc:spChg chg="del">
          <ac:chgData name="Tasos Vasiliou" userId="eb89d014ba593ccf" providerId="LiveId" clId="{7F1314A5-388E-4971-8C22-8D9310790BE8}" dt="2024-07-29T18:34:11.137" v="430" actId="478"/>
          <ac:spMkLst>
            <pc:docMk/>
            <pc:sldMk cId="680729122" sldId="1152"/>
            <ac:spMk id="3" creationId="{5A651BB5-754F-E1A2-767E-E11C2E19F647}"/>
          </ac:spMkLst>
        </pc:spChg>
        <pc:spChg chg="add mod">
          <ac:chgData name="Tasos Vasiliou" userId="eb89d014ba593ccf" providerId="LiveId" clId="{7F1314A5-388E-4971-8C22-8D9310790BE8}" dt="2024-07-29T18:51:01.806" v="581" actId="313"/>
          <ac:spMkLst>
            <pc:docMk/>
            <pc:sldMk cId="680729122" sldId="1152"/>
            <ac:spMk id="6" creationId="{07A3C98A-32A1-958C-2E4C-EBE5AFDAF9DB}"/>
          </ac:spMkLst>
        </pc:spChg>
        <pc:spChg chg="add mod">
          <ac:chgData name="Tasos Vasiliou" userId="eb89d014ba593ccf" providerId="LiveId" clId="{7F1314A5-388E-4971-8C22-8D9310790BE8}" dt="2024-07-29T18:34:18.230" v="431"/>
          <ac:spMkLst>
            <pc:docMk/>
            <pc:sldMk cId="680729122" sldId="1152"/>
            <ac:spMk id="9" creationId="{791D68E5-29A4-62F4-05D4-6E45D01F4AC9}"/>
          </ac:spMkLst>
        </pc:spChg>
        <pc:spChg chg="del">
          <ac:chgData name="Tasos Vasiliou" userId="eb89d014ba593ccf" providerId="LiveId" clId="{7F1314A5-388E-4971-8C22-8D9310790BE8}" dt="2024-07-29T18:34:11.137" v="430" actId="478"/>
          <ac:spMkLst>
            <pc:docMk/>
            <pc:sldMk cId="680729122" sldId="1152"/>
            <ac:spMk id="15" creationId="{BCB35AD1-7E41-71DC-FF0F-4298BCD35391}"/>
          </ac:spMkLst>
        </pc:spChg>
        <pc:graphicFrameChg chg="mod modGraphic">
          <ac:chgData name="Tasos Vasiliou" userId="eb89d014ba593ccf" providerId="LiveId" clId="{7F1314A5-388E-4971-8C22-8D9310790BE8}" dt="2024-07-29T18:50:44.697" v="578" actId="20577"/>
          <ac:graphicFrameMkLst>
            <pc:docMk/>
            <pc:sldMk cId="680729122" sldId="1152"/>
            <ac:graphicFrameMk id="5" creationId="{EF9D11C2-DD42-CA6B-1241-6D6CDC518809}"/>
          </ac:graphicFrameMkLst>
        </pc:graphicFrameChg>
      </pc:sldChg>
      <pc:sldChg chg="modSp add mod">
        <pc:chgData name="Tasos Vasiliou" userId="eb89d014ba593ccf" providerId="LiveId" clId="{7F1314A5-388E-4971-8C22-8D9310790BE8}" dt="2024-07-29T18:47:40.254" v="537" actId="27918"/>
        <pc:sldMkLst>
          <pc:docMk/>
          <pc:sldMk cId="3483269394" sldId="1153"/>
        </pc:sldMkLst>
        <pc:spChg chg="mod">
          <ac:chgData name="Tasos Vasiliou" userId="eb89d014ba593ccf" providerId="LiveId" clId="{7F1314A5-388E-4971-8C22-8D9310790BE8}" dt="2024-07-29T18:39:31.792" v="485" actId="20577"/>
          <ac:spMkLst>
            <pc:docMk/>
            <pc:sldMk cId="3483269394" sldId="1153"/>
            <ac:spMk id="18" creationId="{379B9506-936E-49F6-AA5E-EA4CF2AA6BDF}"/>
          </ac:spMkLst>
        </pc:spChg>
        <pc:graphicFrameChg chg="mod">
          <ac:chgData name="Tasos Vasiliou" userId="eb89d014ba593ccf" providerId="LiveId" clId="{7F1314A5-388E-4971-8C22-8D9310790BE8}" dt="2024-07-29T18:39:33.575" v="486"/>
          <ac:graphicFrameMkLst>
            <pc:docMk/>
            <pc:sldMk cId="3483269394" sldId="1153"/>
            <ac:graphicFrameMk id="4" creationId="{E31692C3-B37E-3ABA-15CB-B6DC26F57E95}"/>
          </ac:graphicFrameMkLst>
        </pc:graphicFrameChg>
      </pc:sldChg>
      <pc:sldChg chg="addSp delSp modSp add mod">
        <pc:chgData name="Tasos Vasiliou" userId="eb89d014ba593ccf" providerId="LiveId" clId="{7F1314A5-388E-4971-8C22-8D9310790BE8}" dt="2024-07-29T18:55:41.277" v="612" actId="1035"/>
        <pc:sldMkLst>
          <pc:docMk/>
          <pc:sldMk cId="1077149661" sldId="1154"/>
        </pc:sldMkLst>
        <pc:spChg chg="add mod">
          <ac:chgData name="Tasos Vasiliou" userId="eb89d014ba593ccf" providerId="LiveId" clId="{7F1314A5-388E-4971-8C22-8D9310790BE8}" dt="2024-07-29T18:43:07.265" v="496"/>
          <ac:spMkLst>
            <pc:docMk/>
            <pc:sldMk cId="1077149661" sldId="1154"/>
            <ac:spMk id="3" creationId="{FAB2E4FD-02B0-D17B-C7DB-4CCDCA70C9B3}"/>
          </ac:spMkLst>
        </pc:spChg>
        <pc:spChg chg="del">
          <ac:chgData name="Tasos Vasiliou" userId="eb89d014ba593ccf" providerId="LiveId" clId="{7F1314A5-388E-4971-8C22-8D9310790BE8}" dt="2024-07-29T18:43:05.887" v="495" actId="478"/>
          <ac:spMkLst>
            <pc:docMk/>
            <pc:sldMk cId="1077149661" sldId="1154"/>
            <ac:spMk id="6" creationId="{07A3C98A-32A1-958C-2E4C-EBE5AFDAF9DB}"/>
          </ac:spMkLst>
        </pc:spChg>
        <pc:graphicFrameChg chg="mod modGraphic">
          <ac:chgData name="Tasos Vasiliou" userId="eb89d014ba593ccf" providerId="LiveId" clId="{7F1314A5-388E-4971-8C22-8D9310790BE8}" dt="2024-07-29T18:55:41.277" v="612" actId="1035"/>
          <ac:graphicFrameMkLst>
            <pc:docMk/>
            <pc:sldMk cId="1077149661" sldId="1154"/>
            <ac:graphicFrameMk id="5" creationId="{EF9D11C2-DD42-CA6B-1241-6D6CDC518809}"/>
          </ac:graphicFrameMkLst>
        </pc:graphicFrameChg>
        <pc:picChg chg="mod">
          <ac:chgData name="Tasos Vasiliou" userId="eb89d014ba593ccf" providerId="LiveId" clId="{7F1314A5-388E-4971-8C22-8D9310790BE8}" dt="2024-07-29T18:55:41.277" v="612" actId="1035"/>
          <ac:picMkLst>
            <pc:docMk/>
            <pc:sldMk cId="1077149661" sldId="1154"/>
            <ac:picMk id="4" creationId="{276E3BA8-4AC8-BAA8-0746-02E44372D616}"/>
          </ac:picMkLst>
        </pc:picChg>
        <pc:picChg chg="mod">
          <ac:chgData name="Tasos Vasiliou" userId="eb89d014ba593ccf" providerId="LiveId" clId="{7F1314A5-388E-4971-8C22-8D9310790BE8}" dt="2024-07-29T18:55:41.277" v="612" actId="1035"/>
          <ac:picMkLst>
            <pc:docMk/>
            <pc:sldMk cId="1077149661" sldId="1154"/>
            <ac:picMk id="11" creationId="{5854992D-7AA4-9460-0AD7-5CC917118675}"/>
          </ac:picMkLst>
        </pc:picChg>
        <pc:picChg chg="mod">
          <ac:chgData name="Tasos Vasiliou" userId="eb89d014ba593ccf" providerId="LiveId" clId="{7F1314A5-388E-4971-8C22-8D9310790BE8}" dt="2024-07-29T18:55:41.277" v="612" actId="1035"/>
          <ac:picMkLst>
            <pc:docMk/>
            <pc:sldMk cId="1077149661" sldId="1154"/>
            <ac:picMk id="12" creationId="{E7BE2A35-54B6-1246-A523-916EA594D048}"/>
          </ac:picMkLst>
        </pc:picChg>
        <pc:picChg chg="mod">
          <ac:chgData name="Tasos Vasiliou" userId="eb89d014ba593ccf" providerId="LiveId" clId="{7F1314A5-388E-4971-8C22-8D9310790BE8}" dt="2024-07-29T18:55:41.277" v="612" actId="1035"/>
          <ac:picMkLst>
            <pc:docMk/>
            <pc:sldMk cId="1077149661" sldId="1154"/>
            <ac:picMk id="13" creationId="{9AEFA4DF-8E00-CB26-A035-1E3EF3130626}"/>
          </ac:picMkLst>
        </pc:picChg>
        <pc:picChg chg="mod">
          <ac:chgData name="Tasos Vasiliou" userId="eb89d014ba593ccf" providerId="LiveId" clId="{7F1314A5-388E-4971-8C22-8D9310790BE8}" dt="2024-07-29T18:55:41.277" v="612" actId="1035"/>
          <ac:picMkLst>
            <pc:docMk/>
            <pc:sldMk cId="1077149661" sldId="1154"/>
            <ac:picMk id="14" creationId="{9F54D74B-6923-7E34-6FE7-6A46275C9CE0}"/>
          </ac:picMkLst>
        </pc:picChg>
      </pc:sldChg>
      <pc:sldChg chg="modSp add mod">
        <pc:chgData name="Tasos Vasiliou" userId="eb89d014ba593ccf" providerId="LiveId" clId="{7F1314A5-388E-4971-8C22-8D9310790BE8}" dt="2024-07-29T18:57:48.217" v="627" actId="27918"/>
        <pc:sldMkLst>
          <pc:docMk/>
          <pc:sldMk cId="2684528467" sldId="1155"/>
        </pc:sldMkLst>
        <pc:spChg chg="mod">
          <ac:chgData name="Tasos Vasiliou" userId="eb89d014ba593ccf" providerId="LiveId" clId="{7F1314A5-388E-4971-8C22-8D9310790BE8}" dt="2024-07-29T18:50:16.024" v="570" actId="20577"/>
          <ac:spMkLst>
            <pc:docMk/>
            <pc:sldMk cId="2684528467" sldId="1155"/>
            <ac:spMk id="18" creationId="{379B9506-936E-49F6-AA5E-EA4CF2AA6BDF}"/>
          </ac:spMkLst>
        </pc:spChg>
      </pc:sldChg>
      <pc:sldChg chg="addSp delSp modSp add mod replId">
        <pc:chgData name="Tasos Vasiliou" userId="eb89d014ba593ccf" providerId="LiveId" clId="{7F1314A5-388E-4971-8C22-8D9310790BE8}" dt="2024-07-29T18:56:02.705" v="617" actId="2711"/>
        <pc:sldMkLst>
          <pc:docMk/>
          <pc:sldMk cId="585474863" sldId="1156"/>
        </pc:sldMkLst>
        <pc:spChg chg="del">
          <ac:chgData name="Tasos Vasiliou" userId="eb89d014ba593ccf" providerId="LiveId" clId="{7F1314A5-388E-4971-8C22-8D9310790BE8}" dt="2024-07-29T18:52:55.567" v="594" actId="478"/>
          <ac:spMkLst>
            <pc:docMk/>
            <pc:sldMk cId="585474863" sldId="1156"/>
            <ac:spMk id="3" creationId="{FAB2E4FD-02B0-D17B-C7DB-4CCDCA70C9B3}"/>
          </ac:spMkLst>
        </pc:spChg>
        <pc:spChg chg="add mod">
          <ac:chgData name="Tasos Vasiliou" userId="eb89d014ba593ccf" providerId="LiveId" clId="{7F1314A5-388E-4971-8C22-8D9310790BE8}" dt="2024-07-29T18:52:56.384" v="595"/>
          <ac:spMkLst>
            <pc:docMk/>
            <pc:sldMk cId="585474863" sldId="1156"/>
            <ac:spMk id="6" creationId="{2AC840E6-682C-B6CE-534A-CCF1E02F2075}"/>
          </ac:spMkLst>
        </pc:spChg>
        <pc:graphicFrameChg chg="mod modGraphic">
          <ac:chgData name="Tasos Vasiliou" userId="eb89d014ba593ccf" providerId="LiveId" clId="{7F1314A5-388E-4971-8C22-8D9310790BE8}" dt="2024-07-29T18:56:02.705" v="617" actId="2711"/>
          <ac:graphicFrameMkLst>
            <pc:docMk/>
            <pc:sldMk cId="585474863" sldId="1156"/>
            <ac:graphicFrameMk id="5" creationId="{EF9D11C2-DD42-CA6B-1241-6D6CDC518809}"/>
          </ac:graphicFrameMkLst>
        </pc:graphicFrameChg>
        <pc:picChg chg="mod">
          <ac:chgData name="Tasos Vasiliou" userId="eb89d014ba593ccf" providerId="LiveId" clId="{7F1314A5-388E-4971-8C22-8D9310790BE8}" dt="2024-07-29T18:55:30.056" v="611" actId="1036"/>
          <ac:picMkLst>
            <pc:docMk/>
            <pc:sldMk cId="585474863" sldId="1156"/>
            <ac:picMk id="4" creationId="{276E3BA8-4AC8-BAA8-0746-02E44372D616}"/>
          </ac:picMkLst>
        </pc:picChg>
        <pc:picChg chg="mod">
          <ac:chgData name="Tasos Vasiliou" userId="eb89d014ba593ccf" providerId="LiveId" clId="{7F1314A5-388E-4971-8C22-8D9310790BE8}" dt="2024-07-29T18:55:30.056" v="611" actId="1036"/>
          <ac:picMkLst>
            <pc:docMk/>
            <pc:sldMk cId="585474863" sldId="1156"/>
            <ac:picMk id="11" creationId="{5854992D-7AA4-9460-0AD7-5CC917118675}"/>
          </ac:picMkLst>
        </pc:picChg>
        <pc:picChg chg="mod">
          <ac:chgData name="Tasos Vasiliou" userId="eb89d014ba593ccf" providerId="LiveId" clId="{7F1314A5-388E-4971-8C22-8D9310790BE8}" dt="2024-07-29T18:55:30.056" v="611" actId="1036"/>
          <ac:picMkLst>
            <pc:docMk/>
            <pc:sldMk cId="585474863" sldId="1156"/>
            <ac:picMk id="12" creationId="{E7BE2A35-54B6-1246-A523-916EA594D048}"/>
          </ac:picMkLst>
        </pc:picChg>
        <pc:picChg chg="mod">
          <ac:chgData name="Tasos Vasiliou" userId="eb89d014ba593ccf" providerId="LiveId" clId="{7F1314A5-388E-4971-8C22-8D9310790BE8}" dt="2024-07-29T18:55:30.056" v="611" actId="1036"/>
          <ac:picMkLst>
            <pc:docMk/>
            <pc:sldMk cId="585474863" sldId="1156"/>
            <ac:picMk id="13" creationId="{9AEFA4DF-8E00-CB26-A035-1E3EF3130626}"/>
          </ac:picMkLst>
        </pc:picChg>
        <pc:picChg chg="mod">
          <ac:chgData name="Tasos Vasiliou" userId="eb89d014ba593ccf" providerId="LiveId" clId="{7F1314A5-388E-4971-8C22-8D9310790BE8}" dt="2024-07-29T18:55:30.056" v="611" actId="1036"/>
          <ac:picMkLst>
            <pc:docMk/>
            <pc:sldMk cId="585474863" sldId="1156"/>
            <ac:picMk id="14" creationId="{9F54D74B-6923-7E34-6FE7-6A46275C9CE0}"/>
          </ac:picMkLst>
        </pc:picChg>
      </pc:sldChg>
    </pc:docChg>
  </pc:docChgLst>
  <pc:docChgLst>
    <pc:chgData name="Tasos Vasiliou" userId="eb89d014ba593ccf" providerId="LiveId" clId="{6C8E1931-AAB5-42BC-A072-91C05148A3AB}"/>
    <pc:docChg chg="undo custSel addSld modSld">
      <pc:chgData name="Tasos Vasiliou" userId="eb89d014ba593ccf" providerId="LiveId" clId="{6C8E1931-AAB5-42BC-A072-91C05148A3AB}" dt="2024-07-15T10:42:16.085" v="172" actId="2711"/>
      <pc:docMkLst>
        <pc:docMk/>
      </pc:docMkLst>
      <pc:sldChg chg="mod">
        <pc:chgData name="Tasos Vasiliou" userId="eb89d014ba593ccf" providerId="LiveId" clId="{6C8E1931-AAB5-42BC-A072-91C05148A3AB}" dt="2024-07-15T10:25:05.571" v="6" actId="27918"/>
        <pc:sldMkLst>
          <pc:docMk/>
          <pc:sldMk cId="3400847391" sldId="1145"/>
        </pc:sldMkLst>
      </pc:sldChg>
      <pc:sldChg chg="addSp delSp modSp add mod">
        <pc:chgData name="Tasos Vasiliou" userId="eb89d014ba593ccf" providerId="LiveId" clId="{6C8E1931-AAB5-42BC-A072-91C05148A3AB}" dt="2024-07-15T10:28:42.681" v="37" actId="113"/>
        <pc:sldMkLst>
          <pc:docMk/>
          <pc:sldMk cId="3621252007" sldId="1150"/>
        </pc:sldMkLst>
        <pc:graphicFrameChg chg="del">
          <ac:chgData name="Tasos Vasiliou" userId="eb89d014ba593ccf" providerId="LiveId" clId="{6C8E1931-AAB5-42BC-A072-91C05148A3AB}" dt="2024-07-15T10:21:42.970" v="1" actId="478"/>
          <ac:graphicFrameMkLst>
            <pc:docMk/>
            <pc:sldMk cId="3621252007" sldId="1150"/>
            <ac:graphicFrameMk id="4" creationId="{E31692C3-B37E-3ABA-15CB-B6DC26F57E95}"/>
          </ac:graphicFrameMkLst>
        </pc:graphicFrameChg>
        <pc:graphicFrameChg chg="add mod modGraphic">
          <ac:chgData name="Tasos Vasiliou" userId="eb89d014ba593ccf" providerId="LiveId" clId="{6C8E1931-AAB5-42BC-A072-91C05148A3AB}" dt="2024-07-15T10:28:42.681" v="37" actId="113"/>
          <ac:graphicFrameMkLst>
            <pc:docMk/>
            <pc:sldMk cId="3621252007" sldId="1150"/>
            <ac:graphicFrameMk id="5" creationId="{E67D4105-85AF-D6FF-ECE5-31D0C3094FFA}"/>
          </ac:graphicFrameMkLst>
        </pc:graphicFrameChg>
      </pc:sldChg>
      <pc:sldChg chg="addSp modSp add mod">
        <pc:chgData name="Tasos Vasiliou" userId="eb89d014ba593ccf" providerId="LiveId" clId="{6C8E1931-AAB5-42BC-A072-91C05148A3AB}" dt="2024-07-15T10:40:06.388" v="159" actId="1076"/>
        <pc:sldMkLst>
          <pc:docMk/>
          <pc:sldMk cId="3310506405" sldId="1151"/>
        </pc:sldMkLst>
        <pc:spChg chg="mod">
          <ac:chgData name="Tasos Vasiliou" userId="eb89d014ba593ccf" providerId="LiveId" clId="{6C8E1931-AAB5-42BC-A072-91C05148A3AB}" dt="2024-07-15T10:34:31.687" v="115" actId="1037"/>
          <ac:spMkLst>
            <pc:docMk/>
            <pc:sldMk cId="3310506405" sldId="1151"/>
            <ac:spMk id="6" creationId="{B184CBD7-05A9-71D8-EB28-1C58D3AE93BD}"/>
          </ac:spMkLst>
        </pc:spChg>
        <pc:spChg chg="mod">
          <ac:chgData name="Tasos Vasiliou" userId="eb89d014ba593ccf" providerId="LiveId" clId="{6C8E1931-AAB5-42BC-A072-91C05148A3AB}" dt="2024-07-15T10:34:31.687" v="115" actId="1037"/>
          <ac:spMkLst>
            <pc:docMk/>
            <pc:sldMk cId="3310506405" sldId="1151"/>
            <ac:spMk id="9" creationId="{66A988CB-51CD-1DE1-8DFA-F36A797C54F6}"/>
          </ac:spMkLst>
        </pc:spChg>
        <pc:spChg chg="mod">
          <ac:chgData name="Tasos Vasiliou" userId="eb89d014ba593ccf" providerId="LiveId" clId="{6C8E1931-AAB5-42BC-A072-91C05148A3AB}" dt="2024-07-15T10:37:15.200" v="144" actId="1037"/>
          <ac:spMkLst>
            <pc:docMk/>
            <pc:sldMk cId="3310506405" sldId="1151"/>
            <ac:spMk id="10" creationId="{02D17A22-A11B-FDB3-A0BB-E11D7B009F7A}"/>
          </ac:spMkLst>
        </pc:spChg>
        <pc:graphicFrameChg chg="mod modGraphic">
          <ac:chgData name="Tasos Vasiliou" userId="eb89d014ba593ccf" providerId="LiveId" clId="{6C8E1931-AAB5-42BC-A072-91C05148A3AB}" dt="2024-07-15T10:39:43.222" v="153" actId="2711"/>
          <ac:graphicFrameMkLst>
            <pc:docMk/>
            <pc:sldMk cId="3310506405" sldId="1151"/>
            <ac:graphicFrameMk id="5" creationId="{EF9D11C2-DD42-CA6B-1241-6D6CDC518809}"/>
          </ac:graphicFrameMkLst>
        </pc:graphicFrameChg>
        <pc:picChg chg="add mod">
          <ac:chgData name="Tasos Vasiliou" userId="eb89d014ba593ccf" providerId="LiveId" clId="{6C8E1931-AAB5-42BC-A072-91C05148A3AB}" dt="2024-07-15T10:39:54.250" v="157" actId="1076"/>
          <ac:picMkLst>
            <pc:docMk/>
            <pc:sldMk cId="3310506405" sldId="1151"/>
            <ac:picMk id="4" creationId="{276E3BA8-4AC8-BAA8-0746-02E44372D616}"/>
          </ac:picMkLst>
        </pc:picChg>
        <pc:picChg chg="add mod">
          <ac:chgData name="Tasos Vasiliou" userId="eb89d014ba593ccf" providerId="LiveId" clId="{6C8E1931-AAB5-42BC-A072-91C05148A3AB}" dt="2024-07-15T10:39:47.021" v="154" actId="1076"/>
          <ac:picMkLst>
            <pc:docMk/>
            <pc:sldMk cId="3310506405" sldId="1151"/>
            <ac:picMk id="11" creationId="{5854992D-7AA4-9460-0AD7-5CC917118675}"/>
          </ac:picMkLst>
        </pc:picChg>
        <pc:picChg chg="add mod">
          <ac:chgData name="Tasos Vasiliou" userId="eb89d014ba593ccf" providerId="LiveId" clId="{6C8E1931-AAB5-42BC-A072-91C05148A3AB}" dt="2024-07-15T10:40:06.388" v="159" actId="1076"/>
          <ac:picMkLst>
            <pc:docMk/>
            <pc:sldMk cId="3310506405" sldId="1151"/>
            <ac:picMk id="12" creationId="{E7BE2A35-54B6-1246-A523-916EA594D048}"/>
          </ac:picMkLst>
        </pc:picChg>
        <pc:picChg chg="add mod">
          <ac:chgData name="Tasos Vasiliou" userId="eb89d014ba593ccf" providerId="LiveId" clId="{6C8E1931-AAB5-42BC-A072-91C05148A3AB}" dt="2024-07-15T10:39:52.650" v="156" actId="1076"/>
          <ac:picMkLst>
            <pc:docMk/>
            <pc:sldMk cId="3310506405" sldId="1151"/>
            <ac:picMk id="13" creationId="{9AEFA4DF-8E00-CB26-A035-1E3EF3130626}"/>
          </ac:picMkLst>
        </pc:picChg>
        <pc:picChg chg="add mod">
          <ac:chgData name="Tasos Vasiliou" userId="eb89d014ba593ccf" providerId="LiveId" clId="{6C8E1931-AAB5-42BC-A072-91C05148A3AB}" dt="2024-07-15T10:39:58.039" v="158" actId="1076"/>
          <ac:picMkLst>
            <pc:docMk/>
            <pc:sldMk cId="3310506405" sldId="1151"/>
            <ac:picMk id="14" creationId="{9F54D74B-6923-7E34-6FE7-6A46275C9CE0}"/>
          </ac:picMkLst>
        </pc:picChg>
        <pc:picChg chg="mod">
          <ac:chgData name="Tasos Vasiliou" userId="eb89d014ba593ccf" providerId="LiveId" clId="{6C8E1931-AAB5-42BC-A072-91C05148A3AB}" dt="2024-07-15T10:34:31.687" v="115" actId="1037"/>
          <ac:picMkLst>
            <pc:docMk/>
            <pc:sldMk cId="3310506405" sldId="1151"/>
            <ac:picMk id="1026" creationId="{C6E739F8-702C-61C8-5D97-9B72948D17D9}"/>
          </ac:picMkLst>
        </pc:picChg>
        <pc:picChg chg="mod">
          <ac:chgData name="Tasos Vasiliou" userId="eb89d014ba593ccf" providerId="LiveId" clId="{6C8E1931-AAB5-42BC-A072-91C05148A3AB}" dt="2024-07-15T10:34:31.687" v="115" actId="1037"/>
          <ac:picMkLst>
            <pc:docMk/>
            <pc:sldMk cId="3310506405" sldId="1151"/>
            <ac:picMk id="1028" creationId="{FE65121A-B615-2B00-6E94-2C654C98C7AC}"/>
          </ac:picMkLst>
        </pc:picChg>
        <pc:picChg chg="mod">
          <ac:chgData name="Tasos Vasiliou" userId="eb89d014ba593ccf" providerId="LiveId" clId="{6C8E1931-AAB5-42BC-A072-91C05148A3AB}" dt="2024-07-15T10:34:31.687" v="115" actId="1037"/>
          <ac:picMkLst>
            <pc:docMk/>
            <pc:sldMk cId="3310506405" sldId="1151"/>
            <ac:picMk id="1030" creationId="{2B7980CE-26CC-ECDE-7C62-E1E4A3F95317}"/>
          </ac:picMkLst>
        </pc:picChg>
      </pc:sldChg>
      <pc:sldChg chg="addSp delSp modSp add mod">
        <pc:chgData name="Tasos Vasiliou" userId="eb89d014ba593ccf" providerId="LiveId" clId="{6C8E1931-AAB5-42BC-A072-91C05148A3AB}" dt="2024-07-15T10:42:16.085" v="172" actId="2711"/>
        <pc:sldMkLst>
          <pc:docMk/>
          <pc:sldMk cId="680729122" sldId="1152"/>
        </pc:sldMkLst>
        <pc:spChg chg="del">
          <ac:chgData name="Tasos Vasiliou" userId="eb89d014ba593ccf" providerId="LiveId" clId="{6C8E1931-AAB5-42BC-A072-91C05148A3AB}" dt="2024-07-15T10:41:27.772" v="163" actId="478"/>
          <ac:spMkLst>
            <pc:docMk/>
            <pc:sldMk cId="680729122" sldId="1152"/>
            <ac:spMk id="6" creationId="{B184CBD7-05A9-71D8-EB28-1C58D3AE93BD}"/>
          </ac:spMkLst>
        </pc:spChg>
        <pc:spChg chg="del">
          <ac:chgData name="Tasos Vasiliou" userId="eb89d014ba593ccf" providerId="LiveId" clId="{6C8E1931-AAB5-42BC-A072-91C05148A3AB}" dt="2024-07-15T10:41:27.772" v="163" actId="478"/>
          <ac:spMkLst>
            <pc:docMk/>
            <pc:sldMk cId="680729122" sldId="1152"/>
            <ac:spMk id="9" creationId="{66A988CB-51CD-1DE1-8DFA-F36A797C54F6}"/>
          </ac:spMkLst>
        </pc:spChg>
        <pc:spChg chg="del">
          <ac:chgData name="Tasos Vasiliou" userId="eb89d014ba593ccf" providerId="LiveId" clId="{6C8E1931-AAB5-42BC-A072-91C05148A3AB}" dt="2024-07-15T10:41:27.772" v="163" actId="478"/>
          <ac:spMkLst>
            <pc:docMk/>
            <pc:sldMk cId="680729122" sldId="1152"/>
            <ac:spMk id="10" creationId="{02D17A22-A11B-FDB3-A0BB-E11D7B009F7A}"/>
          </ac:spMkLst>
        </pc:spChg>
        <pc:spChg chg="add mod">
          <ac:chgData name="Tasos Vasiliou" userId="eb89d014ba593ccf" providerId="LiveId" clId="{6C8E1931-AAB5-42BC-A072-91C05148A3AB}" dt="2024-07-15T10:41:17.912" v="162"/>
          <ac:spMkLst>
            <pc:docMk/>
            <pc:sldMk cId="680729122" sldId="1152"/>
            <ac:spMk id="15" creationId="{BCB35AD1-7E41-71DC-FF0F-4298BCD35391}"/>
          </ac:spMkLst>
        </pc:spChg>
        <pc:spChg chg="del">
          <ac:chgData name="Tasos Vasiliou" userId="eb89d014ba593ccf" providerId="LiveId" clId="{6C8E1931-AAB5-42BC-A072-91C05148A3AB}" dt="2024-07-15T10:41:17.176" v="161" actId="478"/>
          <ac:spMkLst>
            <pc:docMk/>
            <pc:sldMk cId="680729122" sldId="1152"/>
            <ac:spMk id="18" creationId="{379B9506-936E-49F6-AA5E-EA4CF2AA6BDF}"/>
          </ac:spMkLst>
        </pc:spChg>
        <pc:graphicFrameChg chg="mod modGraphic">
          <ac:chgData name="Tasos Vasiliou" userId="eb89d014ba593ccf" providerId="LiveId" clId="{6C8E1931-AAB5-42BC-A072-91C05148A3AB}" dt="2024-07-15T10:42:16.085" v="172" actId="2711"/>
          <ac:graphicFrameMkLst>
            <pc:docMk/>
            <pc:sldMk cId="680729122" sldId="1152"/>
            <ac:graphicFrameMk id="5" creationId="{EF9D11C2-DD42-CA6B-1241-6D6CDC518809}"/>
          </ac:graphicFrameMkLst>
        </pc:graphicFrameChg>
        <pc:picChg chg="del">
          <ac:chgData name="Tasos Vasiliou" userId="eb89d014ba593ccf" providerId="LiveId" clId="{6C8E1931-AAB5-42BC-A072-91C05148A3AB}" dt="2024-07-15T10:41:27.772" v="163" actId="478"/>
          <ac:picMkLst>
            <pc:docMk/>
            <pc:sldMk cId="680729122" sldId="1152"/>
            <ac:picMk id="1026" creationId="{C6E739F8-702C-61C8-5D97-9B72948D17D9}"/>
          </ac:picMkLst>
        </pc:picChg>
        <pc:picChg chg="del">
          <ac:chgData name="Tasos Vasiliou" userId="eb89d014ba593ccf" providerId="LiveId" clId="{6C8E1931-AAB5-42BC-A072-91C05148A3AB}" dt="2024-07-15T10:41:27.772" v="163" actId="478"/>
          <ac:picMkLst>
            <pc:docMk/>
            <pc:sldMk cId="680729122" sldId="1152"/>
            <ac:picMk id="1028" creationId="{FE65121A-B615-2B00-6E94-2C654C98C7AC}"/>
          </ac:picMkLst>
        </pc:picChg>
        <pc:picChg chg="del">
          <ac:chgData name="Tasos Vasiliou" userId="eb89d014ba593ccf" providerId="LiveId" clId="{6C8E1931-AAB5-42BC-A072-91C05148A3AB}" dt="2024-07-15T10:41:27.772" v="163" actId="478"/>
          <ac:picMkLst>
            <pc:docMk/>
            <pc:sldMk cId="680729122" sldId="1152"/>
            <ac:picMk id="1030" creationId="{2B7980CE-26CC-ECDE-7C62-E1E4A3F95317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014911417322836"/>
          <c:y val="3.5211191851299568E-2"/>
          <c:w val="0.47226246719160103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Pt>
            <c:idx val="1"/>
            <c:invertIfNegative val="0"/>
            <c:bubble3D val="0"/>
            <c:spPr>
              <a:solidFill>
                <a:srgbClr val="E85E5E"/>
              </a:solidFill>
            </c:spPr>
            <c:extLst>
              <c:ext xmlns:c16="http://schemas.microsoft.com/office/drawing/2014/chart" uri="{C3380CC4-5D6E-409C-BE32-E72D297353CC}">
                <c16:uniqueId val="{00000001-8870-4018-B04E-2FD2580A29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Φύλλο1!$A$2:$A$6</c:f>
              <c:strCache>
                <c:ptCount val="5"/>
                <c:pt idx="0">
                  <c:v>ΔΞ/ΔΑ</c:v>
                </c:pt>
                <c:pt idx="1">
                  <c:v>Όχι, δεν πήγα</c:v>
                </c:pt>
                <c:pt idx="2">
                  <c:v>Ναι, λιγότερες μέρες από πέρυσι</c:v>
                </c:pt>
                <c:pt idx="3">
                  <c:v>Ναι, περίπου τις ίδιες μέρες σε σχέση με πέρυσι</c:v>
                </c:pt>
                <c:pt idx="4">
                  <c:v>Ναι περισσότερες μέρες από πέρυσι</c:v>
                </c:pt>
              </c:strCache>
            </c:strRef>
          </c:cat>
          <c:val>
            <c:numRef>
              <c:f>Φύλλο1!$B$2:$B$6</c:f>
              <c:numCache>
                <c:formatCode>General</c:formatCode>
                <c:ptCount val="5"/>
                <c:pt idx="0">
                  <c:v>0</c:v>
                </c:pt>
                <c:pt idx="1">
                  <c:v>39</c:v>
                </c:pt>
                <c:pt idx="2">
                  <c:v>16</c:v>
                </c:pt>
                <c:pt idx="3">
                  <c:v>31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39911417322833"/>
          <c:y val="3.5211357926832242E-2"/>
          <c:w val="0.39726246719160108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Φύλλο1!$A$2:$A$11</c:f>
              <c:strCache>
                <c:ptCount val="10"/>
                <c:pt idx="0">
                  <c:v>Άλλος λόγος</c:v>
                </c:pt>
                <c:pt idx="1">
                  <c:v>Δυσκολία συντονισμού με φίλους ή οικογένεια για κοινές διακοπές</c:v>
                </c:pt>
                <c:pt idx="2">
                  <c:v>Προβλήματα υγείας που δεν επέτρεπαν ταξίδια</c:v>
                </c:pt>
                <c:pt idx="3">
                  <c:v>Προτίμηση για παραμονή στο σπίτι και αποφυγή ταξιδιών</c:v>
                </c:pt>
                <c:pt idx="4">
                  <c:v>Έλλειψη διάθεσης / κακή ψυχολογία για διακοπές φέτος</c:v>
                </c:pt>
                <c:pt idx="5">
                  <c:v>Δεν υπήρχε διαθέσιμος χρόνος λόγω άλλων προγραμματισμένων δραστηριοτήτων</c:v>
                </c:pt>
                <c:pt idx="6">
                  <c:v>Υποχρεώσεις φροντίδας μελών της οικογένειας ή άλλων εξαρτώμενων ατόμων</c:v>
                </c:pt>
                <c:pt idx="7">
                  <c:v>Υπήρχαν οικονομικοί πόροι αλλά προτίμησα να εξοικονομήσω χρήματα για μελλοντικές ανάγκες</c:v>
                </c:pt>
                <c:pt idx="8">
                  <c:v>Υπερβολική επαγγελματική πίεση / έλλειψη αδειών</c:v>
                </c:pt>
                <c:pt idx="9">
                  <c:v>Έλλειψη οικονομικών πόρων</c:v>
                </c:pt>
              </c:strCache>
            </c:strRef>
          </c:cat>
          <c:val>
            <c:numRef>
              <c:f>Φύλλο1!$B$2:$B$11</c:f>
              <c:numCache>
                <c:formatCode>General</c:formatCode>
                <c:ptCount val="10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3</c:v>
                </c:pt>
                <c:pt idx="6">
                  <c:v>6</c:v>
                </c:pt>
                <c:pt idx="7">
                  <c:v>7</c:v>
                </c:pt>
                <c:pt idx="8">
                  <c:v>11</c:v>
                </c:pt>
                <c:pt idx="9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39911417322833"/>
          <c:y val="3.5211357926832242E-2"/>
          <c:w val="0.39726246719160108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Pt>
            <c:idx val="1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1-8870-4018-B04E-2FD2580A2941}"/>
              </c:ext>
            </c:extLst>
          </c:dPt>
          <c:dPt>
            <c:idx val="3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2-779F-4A08-AED8-59F288BBA6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ΔΞ / ΔΑ</c:v>
                </c:pt>
                <c:pt idx="1">
                  <c:v>Και στα δύο παραπάνω</c:v>
                </c:pt>
                <c:pt idx="2">
                  <c:v>Μόνο στην Ελλάδα</c:v>
                </c:pt>
                <c:pt idx="3">
                  <c:v>Μόνο στο Εξωτερικό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0</c:v>
                </c:pt>
                <c:pt idx="1">
                  <c:v>15</c:v>
                </c:pt>
                <c:pt idx="2">
                  <c:v>81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39911417322833"/>
          <c:y val="3.5211357926832242E-2"/>
          <c:w val="0.39726246719160108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Pt>
            <c:idx val="1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1-8870-4018-B04E-2FD2580A2941}"/>
              </c:ext>
            </c:extLst>
          </c:dPt>
          <c:dPt>
            <c:idx val="3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2-779F-4A08-AED8-59F288BBA6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Φύλλο1!$A$2:$A$9</c:f>
              <c:strCache>
                <c:ptCount val="8"/>
                <c:pt idx="0">
                  <c:v>ΔΞ / ΔΑ</c:v>
                </c:pt>
                <c:pt idx="1">
                  <c:v>Hostel </c:v>
                </c:pt>
                <c:pt idx="2">
                  <c:v>Ιστιοπλοϊκό / σκάφος / κρουαζιέρα κλπ.</c:v>
                </c:pt>
                <c:pt idx="3">
                  <c:v>Camping</c:v>
                </c:pt>
                <c:pt idx="4">
                  <c:v>Φιλοξενία σε εξοχικό σπίτι φίλου, συγγενών κλπ. </c:v>
                </c:pt>
                <c:pt idx="5">
                  <c:v>Ενοικιαζόμενο διαμέρισμα ή σπίτι (πχ. Airbnb)</c:v>
                </c:pt>
                <c:pt idx="6">
                  <c:v>Ξενοδοχείο</c:v>
                </c:pt>
                <c:pt idx="7">
                  <c:v>Ιδιόκτητο εξοχικό σπίτι της οικογένειας (δικό μου, γονέων, παππούδων/γιαγιάδων)</c:v>
                </c:pt>
              </c:strCache>
            </c:strRef>
          </c:cat>
          <c:val>
            <c:numRef>
              <c:f>Φύλλο1!$B$2:$B$9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14</c:v>
                </c:pt>
                <c:pt idx="5">
                  <c:v>23</c:v>
                </c:pt>
                <c:pt idx="6">
                  <c:v>26</c:v>
                </c:pt>
                <c:pt idx="7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39911417322833"/>
          <c:y val="3.5211357926832242E-2"/>
          <c:w val="0.39726246719160108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Pt>
            <c:idx val="1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1-8870-4018-B04E-2FD2580A2941}"/>
              </c:ext>
            </c:extLst>
          </c:dPt>
          <c:dPt>
            <c:idx val="3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2-779F-4A08-AED8-59F288BBA6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Φύλλο1!$A$2:$A$8</c:f>
              <c:strCache>
                <c:ptCount val="7"/>
                <c:pt idx="0">
                  <c:v>ΔΞ / ΔΑ</c:v>
                </c:pt>
                <c:pt idx="1">
                  <c:v>Δεν πήγα διακοπές στην Ελλάδα</c:v>
                </c:pt>
                <c:pt idx="2">
                  <c:v>Μη τουριστικό νησί</c:v>
                </c:pt>
                <c:pt idx="3">
                  <c:v>Ορεινή τοποθεσία</c:v>
                </c:pt>
                <c:pt idx="4">
                  <c:v>Σχετικά τουριστικό νησί</c:v>
                </c:pt>
                <c:pt idx="5">
                  <c:v>Τουριστικό νησί</c:v>
                </c:pt>
                <c:pt idx="6">
                  <c:v>Μη νησιωτική παραθαλάσσια τοποθεσία</c:v>
                </c:pt>
              </c:strCache>
            </c:strRef>
          </c:cat>
          <c:val>
            <c:numRef>
              <c:f>Φύλλο1!$B$2:$B$8</c:f>
              <c:numCache>
                <c:formatCode>General</c:formatCode>
                <c:ptCount val="7"/>
                <c:pt idx="0">
                  <c:v>1</c:v>
                </c:pt>
                <c:pt idx="1">
                  <c:v>5</c:v>
                </c:pt>
                <c:pt idx="2">
                  <c:v>6</c:v>
                </c:pt>
                <c:pt idx="3">
                  <c:v>16</c:v>
                </c:pt>
                <c:pt idx="4">
                  <c:v>18</c:v>
                </c:pt>
                <c:pt idx="5">
                  <c:v>20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39911417322833"/>
          <c:y val="3.5211357926832242E-2"/>
          <c:w val="0.39726246719160108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Pt>
            <c:idx val="1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1-8870-4018-B04E-2FD2580A2941}"/>
              </c:ext>
            </c:extLst>
          </c:dPt>
          <c:dPt>
            <c:idx val="3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2-779F-4A08-AED8-59F288BBA6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Φύλλο1!$A$2:$A$6</c:f>
              <c:strCache>
                <c:ptCount val="5"/>
                <c:pt idx="0">
                  <c:v>ΔΞ / ΔΑ</c:v>
                </c:pt>
                <c:pt idx="1">
                  <c:v>Πέρυσι δεν πήγα διακοπές</c:v>
                </c:pt>
                <c:pt idx="2">
                  <c:v>Πέρυσι ξόδεψα περισσότερα χρήματα</c:v>
                </c:pt>
                <c:pt idx="3">
                  <c:v>Πέρυσι και φέτος ξόδεψα περίπου τα ίδια</c:v>
                </c:pt>
                <c:pt idx="4">
                  <c:v>Φέτος ξόδεψα περισσότερα χρήματα</c:v>
                </c:pt>
              </c:strCache>
            </c:strRef>
          </c:cat>
          <c:val>
            <c:numRef>
              <c:f>Φύλλο1!$B$2:$B$6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15</c:v>
                </c:pt>
                <c:pt idx="3">
                  <c:v>34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39911417322833"/>
          <c:y val="3.5211357926832242E-2"/>
          <c:w val="0.39726246719160108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Pt>
            <c:idx val="1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1-8870-4018-B04E-2FD2580A2941}"/>
              </c:ext>
            </c:extLst>
          </c:dPt>
          <c:dPt>
            <c:idx val="3"/>
            <c:invertIfNegative val="0"/>
            <c:bubble3D val="0"/>
            <c:spPr>
              <a:solidFill>
                <a:srgbClr val="546578"/>
              </a:solidFill>
            </c:spPr>
            <c:extLst>
              <c:ext xmlns:c16="http://schemas.microsoft.com/office/drawing/2014/chart" uri="{C3380CC4-5D6E-409C-BE32-E72D297353CC}">
                <c16:uniqueId val="{00000002-779F-4A08-AED8-59F288BBA6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ΔΞ / ΔΑ</c:v>
                </c:pt>
                <c:pt idx="1">
                  <c:v>Έχει μειωθεί</c:v>
                </c:pt>
                <c:pt idx="2">
                  <c:v>Ούτε έχει αυξηθεί, ούτε έχει μειωθεί</c:v>
                </c:pt>
                <c:pt idx="3">
                  <c:v>Έχει αυξηθεί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12</c:v>
                </c:pt>
                <c:pt idx="3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806578083989496"/>
          <c:y val="3.5211357926832242E-2"/>
          <c:w val="0.35559580052493439"/>
          <c:h val="0.962881344622478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rgbClr val="546578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870-4018-B04E-2FD2580A29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Φύλλο1!$A$2:$A$10</c:f>
              <c:strCache>
                <c:ptCount val="9"/>
                <c:pt idx="0">
                  <c:v>Κανένα</c:v>
                </c:pt>
                <c:pt idx="1">
                  <c:v>Λάθος συντροφιά / παρέα</c:v>
                </c:pt>
                <c:pt idx="2">
                  <c:v>Κακή εξυπηρέτηση / υπηρεσίες σε κατάλυμα</c:v>
                </c:pt>
                <c:pt idx="3">
                  <c:v>Απρόβλεπτα γεγονότα / Κακοτυχίες (πχ. ακυρώσεις δραστηριοτήτων και μεταφορών, ζητήματα με την οργάνωση, τραυματισμοί κλπ.)</c:v>
                </c:pt>
                <c:pt idx="4">
                  <c:v>Καιρικές συνθήκες</c:v>
                </c:pt>
                <c:pt idx="5">
                  <c:v>Πολυκοσμία, συνωστισμός, υπερτουρισμός</c:v>
                </c:pt>
                <c:pt idx="6">
                  <c:v>Κόστος στέγασης / καταλύματος</c:v>
                </c:pt>
                <c:pt idx="7">
                  <c:v>Κόστος μετακινήσεων / μεταφορών</c:v>
                </c:pt>
                <c:pt idx="8">
                  <c:v>Κόστος φαγητού, διασκέδασης, ψυχαγωγίας κλπ.</c:v>
                </c:pt>
              </c:strCache>
            </c:strRef>
          </c:cat>
          <c:val>
            <c:numRef>
              <c:f>Φύλλο1!$B$2:$B$10</c:f>
              <c:numCache>
                <c:formatCode>General</c:formatCode>
                <c:ptCount val="9"/>
                <c:pt idx="0">
                  <c:v>9</c:v>
                </c:pt>
                <c:pt idx="1">
                  <c:v>1</c:v>
                </c:pt>
                <c:pt idx="2">
                  <c:v>4</c:v>
                </c:pt>
                <c:pt idx="3">
                  <c:v>4</c:v>
                </c:pt>
                <c:pt idx="4">
                  <c:v>5</c:v>
                </c:pt>
                <c:pt idx="5">
                  <c:v>21</c:v>
                </c:pt>
                <c:pt idx="6">
                  <c:v>28</c:v>
                </c:pt>
                <c:pt idx="7">
                  <c:v>47</c:v>
                </c:pt>
                <c:pt idx="8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70-4018-B04E-2FD2580A2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5977472"/>
        <c:axId val="75979008"/>
      </c:barChart>
      <c:catAx>
        <c:axId val="7597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75979008"/>
        <c:crosses val="autoZero"/>
        <c:auto val="1"/>
        <c:lblAlgn val="ctr"/>
        <c:lblOffset val="100"/>
        <c:noMultiLvlLbl val="0"/>
      </c:catAx>
      <c:valAx>
        <c:axId val="75979008"/>
        <c:scaling>
          <c:orientation val="minMax"/>
          <c:max val="100"/>
        </c:scaling>
        <c:delete val="1"/>
        <c:axPos val="b"/>
        <c:numFmt formatCode="General" sourceLinked="1"/>
        <c:majorTickMark val="out"/>
        <c:minorTickMark val="none"/>
        <c:tickLblPos val="none"/>
        <c:crossAx val="759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3661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782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047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62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094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302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5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885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4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22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474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5A645-2585-4842-9B32-7E1CA207D65A}" type="datetimeFigureOut">
              <a:rPr lang="el-GR" smtClean="0"/>
              <a:pPr/>
              <a:t>2/9/2024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5D465-6189-46CD-98FA-9561F737B5E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390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jpe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A8693E1-B29F-CF3B-E2C8-2854EDC50455}"/>
              </a:ext>
            </a:extLst>
          </p:cNvPr>
          <p:cNvSpPr/>
          <p:nvPr/>
        </p:nvSpPr>
        <p:spPr>
          <a:xfrm>
            <a:off x="0" y="1268761"/>
            <a:ext cx="12192000" cy="1595050"/>
          </a:xfrm>
          <a:prstGeom prst="rect">
            <a:avLst/>
          </a:prstGeom>
          <a:solidFill>
            <a:srgbClr val="5465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407368" y="1663540"/>
            <a:ext cx="915353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l-GR" dirty="0">
                <a:solidFill>
                  <a:schemeClr val="bg1"/>
                </a:solidFill>
                <a:latin typeface="Century Gothic" panose="020B0502020202020204" pitchFamily="34" charset="0"/>
                <a:cs typeface="Arial" charset="0"/>
              </a:rPr>
              <a:t>Έρευνα Επικαιρότητας: </a:t>
            </a:r>
          </a:p>
          <a:p>
            <a:pPr eaLnBrk="1" hangingPunct="1"/>
            <a:r>
              <a:rPr lang="el-GR" sz="2000" b="1" dirty="0">
                <a:solidFill>
                  <a:schemeClr val="bg1"/>
                </a:solidFill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  <p:grpSp>
        <p:nvGrpSpPr>
          <p:cNvPr id="19" name="Ομάδα 18">
            <a:extLst>
              <a:ext uri="{FF2B5EF4-FFF2-40B4-BE49-F238E27FC236}">
                <a16:creationId xmlns:a16="http://schemas.microsoft.com/office/drawing/2014/main" id="{135D6C84-BD88-4E66-85C0-C0A971BBDF82}"/>
              </a:ext>
            </a:extLst>
          </p:cNvPr>
          <p:cNvGrpSpPr/>
          <p:nvPr/>
        </p:nvGrpSpPr>
        <p:grpSpPr>
          <a:xfrm>
            <a:off x="6789733" y="3212976"/>
            <a:ext cx="4949238" cy="1040579"/>
            <a:chOff x="1008482" y="1942622"/>
            <a:chExt cx="4949238" cy="1040579"/>
          </a:xfrm>
        </p:grpSpPr>
        <p:pic>
          <p:nvPicPr>
            <p:cNvPr id="25" name="Εικόνα 24" descr="Εικόνα που περιέχει ρολόι, δωμάτιο, υπογραφή&#10;&#10;Περιγραφή που δημιουργήθηκε αυτόματα">
              <a:extLst>
                <a:ext uri="{FF2B5EF4-FFF2-40B4-BE49-F238E27FC236}">
                  <a16:creationId xmlns:a16="http://schemas.microsoft.com/office/drawing/2014/main" id="{749ECAF8-E6B7-4C13-908C-AB79215670F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5879" y="1942624"/>
              <a:ext cx="1022309" cy="1022309"/>
            </a:xfrm>
            <a:prstGeom prst="rect">
              <a:avLst/>
            </a:prstGeom>
          </p:spPr>
        </p:pic>
        <p:pic>
          <p:nvPicPr>
            <p:cNvPr id="26" name="Εικόνα 25" descr="Εικόνα που περιέχει παιχνίδι&#10;&#10;Περιγραφή που δημιουργήθηκε αυτόματα">
              <a:extLst>
                <a:ext uri="{FF2B5EF4-FFF2-40B4-BE49-F238E27FC236}">
                  <a16:creationId xmlns:a16="http://schemas.microsoft.com/office/drawing/2014/main" id="{AE41081F-2B9F-4AC6-B159-EC49931450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7223" y="1960892"/>
              <a:ext cx="1022309" cy="1022309"/>
            </a:xfrm>
            <a:prstGeom prst="rect">
              <a:avLst/>
            </a:prstGeom>
          </p:spPr>
        </p:pic>
        <p:pic>
          <p:nvPicPr>
            <p:cNvPr id="27" name="Εικόνα 26" descr="Εικόνα που περιέχει κτίριο, σχεδίαση&#10;&#10;Περιγραφή που δημιουργήθηκε αυτόματα">
              <a:extLst>
                <a:ext uri="{FF2B5EF4-FFF2-40B4-BE49-F238E27FC236}">
                  <a16:creationId xmlns:a16="http://schemas.microsoft.com/office/drawing/2014/main" id="{FC27E1B7-826A-4DDA-810A-DBC51523E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8482" y="1942622"/>
              <a:ext cx="1022309" cy="1022309"/>
            </a:xfrm>
            <a:prstGeom prst="rect">
              <a:avLst/>
            </a:prstGeom>
          </p:spPr>
        </p:pic>
        <p:pic>
          <p:nvPicPr>
            <p:cNvPr id="28" name="Εικόνα 27" descr="Εικόνα που περιέχει υπογραφή, ρολόι, δωμάτιο&#10;&#10;Περιγραφή που δημιουργήθηκε αυτόματα">
              <a:extLst>
                <a:ext uri="{FF2B5EF4-FFF2-40B4-BE49-F238E27FC236}">
                  <a16:creationId xmlns:a16="http://schemas.microsoft.com/office/drawing/2014/main" id="{EB832C71-F467-415A-ACEC-7B22B3CBE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35411" y="1942623"/>
              <a:ext cx="1022309" cy="1022309"/>
            </a:xfrm>
            <a:prstGeom prst="rect">
              <a:avLst/>
            </a:prstGeom>
          </p:spPr>
        </p:pic>
      </p:grpSp>
      <p:pic>
        <p:nvPicPr>
          <p:cNvPr id="3" name="Εικόνα 2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A0089E22-FA9D-414E-865A-724BC844077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5159654"/>
            <a:ext cx="4248472" cy="1066383"/>
          </a:xfrm>
          <a:prstGeom prst="rect">
            <a:avLst/>
          </a:prstGeom>
        </p:spPr>
      </p:pic>
      <p:sp>
        <p:nvSpPr>
          <p:cNvPr id="16" name="TextBox 16">
            <a:extLst>
              <a:ext uri="{FF2B5EF4-FFF2-40B4-BE49-F238E27FC236}">
                <a16:creationId xmlns:a16="http://schemas.microsoft.com/office/drawing/2014/main" id="{305E0ADC-73CF-E2A9-1914-D9147698E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4637" y="4485764"/>
            <a:ext cx="28527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l-GR" b="1" dirty="0">
                <a:solidFill>
                  <a:srgbClr val="C993B6"/>
                </a:solidFill>
                <a:latin typeface="Century Gothic" panose="020B0502020202020204" pitchFamily="34" charset="0"/>
                <a:cs typeface="Arial" charset="0"/>
              </a:rPr>
              <a:t>Σεπτέμβριος 2024</a:t>
            </a:r>
          </a:p>
        </p:txBody>
      </p:sp>
    </p:spTree>
    <p:extLst>
      <p:ext uri="{BB962C8B-B14F-4D97-AF65-F5344CB8AC3E}">
        <p14:creationId xmlns:p14="http://schemas.microsoft.com/office/powerpoint/2010/main" val="3835627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Τίτλος 7">
            <a:extLst>
              <a:ext uri="{FF2B5EF4-FFF2-40B4-BE49-F238E27FC236}">
                <a16:creationId xmlns:a16="http://schemas.microsoft.com/office/drawing/2014/main" id="{379B9506-936E-49F6-AA5E-EA4CF2AA6B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Ποια δύο από τα παρακάτω θεωρείτε ότι σας δυσκόλεψαν περισσότερο κατά τη διάρκεια των διακοπών σας;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πήγαν διακοπές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60212"/>
              </p:ext>
            </p:extLst>
          </p:nvPr>
        </p:nvGraphicFramePr>
        <p:xfrm>
          <a:off x="0" y="764704"/>
          <a:ext cx="12192000" cy="560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939D7FA-54AC-7967-C996-A00AD98E751F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77910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Ομάδα 13"/>
          <p:cNvGrpSpPr/>
          <p:nvPr/>
        </p:nvGrpSpPr>
        <p:grpSpPr>
          <a:xfrm>
            <a:off x="5364831" y="6280058"/>
            <a:ext cx="1462339" cy="261610"/>
            <a:chOff x="2684658" y="6171883"/>
            <a:chExt cx="1462339" cy="261610"/>
          </a:xfrm>
        </p:grpSpPr>
        <p:sp>
          <p:nvSpPr>
            <p:cNvPr id="15" name="TextBox 14"/>
            <p:cNvSpPr txBox="1"/>
            <p:nvPr/>
          </p:nvSpPr>
          <p:spPr>
            <a:xfrm>
              <a:off x="2878864" y="6171883"/>
              <a:ext cx="126813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1100" b="1" dirty="0">
                  <a:latin typeface="Century Gothic" panose="020B0502020202020204" pitchFamily="34" charset="0"/>
                </a:rPr>
                <a:t>Prorata </a:t>
              </a:r>
              <a:r>
                <a:rPr lang="el-GR" sz="1100" b="1" dirty="0">
                  <a:latin typeface="Century Gothic" panose="020B0502020202020204" pitchFamily="34" charset="0"/>
                </a:rPr>
                <a:t>2024</a:t>
              </a:r>
            </a:p>
          </p:txBody>
        </p:sp>
        <p:pic>
          <p:nvPicPr>
            <p:cNvPr id="16" name="Εικόνα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4658" y="6182422"/>
              <a:ext cx="245722" cy="245722"/>
            </a:xfrm>
            <a:prstGeom prst="rect">
              <a:avLst/>
            </a:prstGeom>
          </p:spPr>
        </p:pic>
      </p:grpSp>
      <p:pic>
        <p:nvPicPr>
          <p:cNvPr id="3" name="Εικόνα 2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id="{5B34ED6F-B68A-40D4-9378-7F92BBB017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186" y="2666998"/>
            <a:ext cx="6071628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10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35360" y="325192"/>
            <a:ext cx="4824536" cy="498683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l-GR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η ταυτότητα της έρευνας</a:t>
            </a:r>
            <a:endParaRPr lang="en-US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2444750" y="2408238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l-GR" sz="1600">
              <a:latin typeface="Century Gothic" panose="020B0502020202020204" pitchFamily="34" charset="0"/>
              <a:cs typeface="Arial" charset="0"/>
            </a:endParaRPr>
          </a:p>
        </p:txBody>
      </p:sp>
      <p:sp>
        <p:nvSpPr>
          <p:cNvPr id="13" name="TextBox 23"/>
          <p:cNvSpPr txBox="1">
            <a:spLocks noChangeArrowheads="1"/>
          </p:cNvSpPr>
          <p:nvPr/>
        </p:nvSpPr>
        <p:spPr bwMode="auto">
          <a:xfrm>
            <a:off x="1311276" y="2569067"/>
            <a:ext cx="4873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Ποσοτική Έρευνα με OnLine συμπλήρωση δομημένου ερωτηματολογίου (</a:t>
            </a:r>
            <a:r>
              <a:rPr lang="en-US" sz="1200" b="1" dirty="0">
                <a:latin typeface="Century Gothic" panose="020B0502020202020204" pitchFamily="34" charset="0"/>
                <a:cs typeface="Arial" charset="0"/>
              </a:rPr>
              <a:t>CAWI)</a:t>
            </a:r>
            <a:endParaRPr lang="el-GR" sz="1200" b="1" dirty="0">
              <a:latin typeface="Century Gothic" panose="020B0502020202020204" pitchFamily="34" charset="0"/>
              <a:cs typeface="Arial" charset="0"/>
            </a:endParaRPr>
          </a:p>
        </p:txBody>
      </p:sp>
      <p:pic>
        <p:nvPicPr>
          <p:cNvPr id="14" name="Picture 24" descr="people.pn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357815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5"/>
          <p:cNvSpPr txBox="1">
            <a:spLocks noChangeArrowheads="1"/>
          </p:cNvSpPr>
          <p:nvPr/>
        </p:nvSpPr>
        <p:spPr bwMode="auto">
          <a:xfrm>
            <a:off x="1303917" y="1644189"/>
            <a:ext cx="57208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dirty="0">
                <a:latin typeface="Century Gothic" panose="020B0502020202020204" pitchFamily="34" charset="0"/>
                <a:cs typeface="Arial" charset="0"/>
              </a:rPr>
              <a:t>PRORATA</a:t>
            </a:r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 A.E. Εταιρεία Ερευνών Κοινής Γνώμης και Εφαρμογών Επικοινωνίας (Αριθμός Μητρώου ΕΣΡ: 56)</a:t>
            </a:r>
          </a:p>
        </p:txBody>
      </p:sp>
      <p:pic>
        <p:nvPicPr>
          <p:cNvPr id="16" name="Picture 26" descr="letter.png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1628800"/>
            <a:ext cx="550862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1273181" y="3629076"/>
            <a:ext cx="57208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Πληθυσμός Στόχος:</a:t>
            </a:r>
            <a:r>
              <a:rPr lang="en-US" sz="1200" b="1" dirty="0"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Άτομα άνω των 17 ετών που έχουν πρόσβαση στο διαδίκτυο</a:t>
            </a:r>
          </a:p>
        </p:txBody>
      </p:sp>
      <p:pic>
        <p:nvPicPr>
          <p:cNvPr id="18" name="Picture 30" descr="location.png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4676750"/>
            <a:ext cx="5524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32"/>
          <p:cNvSpPr txBox="1">
            <a:spLocks noChangeArrowheads="1"/>
          </p:cNvSpPr>
          <p:nvPr/>
        </p:nvSpPr>
        <p:spPr bwMode="auto">
          <a:xfrm>
            <a:off x="1120775" y="1509713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l-GR" sz="1600">
              <a:latin typeface="Century Gothic" panose="020B0502020202020204" pitchFamily="34" charset="0"/>
              <a:cs typeface="Arial" charset="0"/>
            </a:endParaRPr>
          </a:p>
        </p:txBody>
      </p:sp>
      <p:sp>
        <p:nvSpPr>
          <p:cNvPr id="21" name="TextBox 33"/>
          <p:cNvSpPr txBox="1">
            <a:spLocks noChangeArrowheads="1"/>
          </p:cNvSpPr>
          <p:nvPr/>
        </p:nvSpPr>
        <p:spPr bwMode="auto">
          <a:xfrm>
            <a:off x="1311276" y="4808185"/>
            <a:ext cx="48736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Γεωγραφική κάλυψη: Σύνολο της επικράτειας</a:t>
            </a:r>
          </a:p>
        </p:txBody>
      </p:sp>
      <p:pic>
        <p:nvPicPr>
          <p:cNvPr id="22" name="Picture 39" descr="calendar.png"/>
          <p:cNvPicPr>
            <a:picLocks noChangeAspect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973" y="3645024"/>
            <a:ext cx="55721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40"/>
          <p:cNvSpPr txBox="1">
            <a:spLocks noChangeArrowheads="1"/>
          </p:cNvSpPr>
          <p:nvPr/>
        </p:nvSpPr>
        <p:spPr bwMode="auto">
          <a:xfrm>
            <a:off x="8116828" y="3795994"/>
            <a:ext cx="289445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27 - 30 Αυγούστου 2024</a:t>
            </a:r>
          </a:p>
        </p:txBody>
      </p:sp>
      <p:pic>
        <p:nvPicPr>
          <p:cNvPr id="24" name="Picture 44" descr="commerce.png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1552137"/>
            <a:ext cx="7239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5" descr="paint.png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5613047"/>
            <a:ext cx="5810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46"/>
          <p:cNvSpPr txBox="1">
            <a:spLocks noChangeArrowheads="1"/>
          </p:cNvSpPr>
          <p:nvPr/>
        </p:nvSpPr>
        <p:spPr bwMode="auto">
          <a:xfrm>
            <a:off x="1311276" y="5613047"/>
            <a:ext cx="53723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Μέγεθος δείγματος: </a:t>
            </a:r>
            <a:r>
              <a:rPr lang="el-GR" sz="1200" b="1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800 Άτομα</a:t>
            </a:r>
          </a:p>
        </p:txBody>
      </p:sp>
      <p:sp>
        <p:nvSpPr>
          <p:cNvPr id="29" name="TextBox 47"/>
          <p:cNvSpPr txBox="1">
            <a:spLocks noChangeArrowheads="1"/>
          </p:cNvSpPr>
          <p:nvPr/>
        </p:nvSpPr>
        <p:spPr bwMode="auto">
          <a:xfrm>
            <a:off x="8112783" y="1571293"/>
            <a:ext cx="40470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Στρωματοποιημένη δειγματοληψία βάσει φύλου και ηλικίας.</a:t>
            </a:r>
          </a:p>
          <a:p>
            <a:pPr eaLnBrk="1" hangingPunct="1"/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Μέγιστο τυπικό σφάλμα:</a:t>
            </a:r>
            <a:r>
              <a:rPr lang="el-GR" sz="1200" b="1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l-GR" sz="1200" b="1" dirty="0">
                <a:latin typeface="Century Gothic" panose="020B0502020202020204" pitchFamily="34" charset="0"/>
                <a:cs typeface="Arial" charset="0"/>
              </a:rPr>
              <a:t>+/- 3.5% σε διάστημα εμπιστοσύνης 95%</a:t>
            </a:r>
          </a:p>
        </p:txBody>
      </p:sp>
      <p:cxnSp>
        <p:nvCxnSpPr>
          <p:cNvPr id="30" name="Straight Connector 49"/>
          <p:cNvCxnSpPr>
            <a:cxnSpLocks/>
          </p:cNvCxnSpPr>
          <p:nvPr/>
        </p:nvCxnSpPr>
        <p:spPr>
          <a:xfrm>
            <a:off x="7248128" y="404664"/>
            <a:ext cx="0" cy="6336704"/>
          </a:xfrm>
          <a:prstGeom prst="line">
            <a:avLst/>
          </a:prstGeom>
          <a:ln w="101600">
            <a:solidFill>
              <a:srgbClr val="4D9A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25" descr="icon.png"/>
          <p:cNvPicPr>
            <a:picLocks noChangeAspect="1"/>
          </p:cNvPicPr>
          <p:nvPr/>
        </p:nvPicPr>
        <p:blipFill>
          <a:blip r:embed="rId8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73897" y="192353"/>
            <a:ext cx="1013691" cy="1013691"/>
          </a:xfrm>
          <a:prstGeom prst="rect">
            <a:avLst/>
          </a:prstGeom>
        </p:spPr>
      </p:pic>
      <p:pic>
        <p:nvPicPr>
          <p:cNvPr id="35" name="Picture 50" descr="telephone.png"/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52093" y="2584413"/>
            <a:ext cx="5476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Ομάδα 35">
            <a:extLst>
              <a:ext uri="{FF2B5EF4-FFF2-40B4-BE49-F238E27FC236}">
                <a16:creationId xmlns:a16="http://schemas.microsoft.com/office/drawing/2014/main" id="{04A9E1B2-6E22-4C80-874E-FEFD86BD6506}"/>
              </a:ext>
            </a:extLst>
          </p:cNvPr>
          <p:cNvGrpSpPr/>
          <p:nvPr/>
        </p:nvGrpSpPr>
        <p:grpSpPr>
          <a:xfrm>
            <a:off x="7636959" y="5840453"/>
            <a:ext cx="3018375" cy="668704"/>
            <a:chOff x="1822221" y="6024970"/>
            <a:chExt cx="3018375" cy="668704"/>
          </a:xfrm>
        </p:grpSpPr>
        <p:pic>
          <p:nvPicPr>
            <p:cNvPr id="37" name="Picture 10" descr="esomar icon.png">
              <a:extLst>
                <a:ext uri="{FF2B5EF4-FFF2-40B4-BE49-F238E27FC236}">
                  <a16:creationId xmlns:a16="http://schemas.microsoft.com/office/drawing/2014/main" id="{9E543100-8119-448D-A247-848E3AD0F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2221" y="6024970"/>
              <a:ext cx="664453" cy="668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8" name="Ομάδα 37">
              <a:extLst>
                <a:ext uri="{FF2B5EF4-FFF2-40B4-BE49-F238E27FC236}">
                  <a16:creationId xmlns:a16="http://schemas.microsoft.com/office/drawing/2014/main" id="{4AB572FD-314A-4B1C-9893-EF2B8468F2B3}"/>
                </a:ext>
              </a:extLst>
            </p:cNvPr>
            <p:cNvGrpSpPr/>
            <p:nvPr/>
          </p:nvGrpSpPr>
          <p:grpSpPr>
            <a:xfrm>
              <a:off x="2674049" y="6171721"/>
              <a:ext cx="2166547" cy="521953"/>
              <a:chOff x="1067748" y="6229761"/>
              <a:chExt cx="2166547" cy="521953"/>
            </a:xfrm>
          </p:grpSpPr>
          <p:pic>
            <p:nvPicPr>
              <p:cNvPr id="39" name="Εικόνα 38">
                <a:extLst>
                  <a:ext uri="{FF2B5EF4-FFF2-40B4-BE49-F238E27FC236}">
                    <a16:creationId xmlns:a16="http://schemas.microsoft.com/office/drawing/2014/main" id="{8BBB63E6-E38B-446A-8DDB-C7DC444009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7748" y="6229761"/>
                <a:ext cx="822206" cy="478814"/>
              </a:xfrm>
              <a:prstGeom prst="rect">
                <a:avLst/>
              </a:prstGeom>
            </p:spPr>
          </p:pic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9A2C798-A627-4283-999B-1CE31B854FD6}"/>
                  </a:ext>
                </a:extLst>
              </p:cNvPr>
              <p:cNvSpPr txBox="1"/>
              <p:nvPr/>
            </p:nvSpPr>
            <p:spPr>
              <a:xfrm>
                <a:off x="1895355" y="6382382"/>
                <a:ext cx="13389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900" b="1" dirty="0">
                    <a:latin typeface="Century Gothic" panose="020B0502020202020204" pitchFamily="34" charset="0"/>
                  </a:rPr>
                  <a:t>ΕΝ </a:t>
                </a:r>
                <a:r>
                  <a:rPr lang="en-US" sz="900" b="1" dirty="0">
                    <a:latin typeface="Century Gothic" panose="020B0502020202020204" pitchFamily="34" charset="0"/>
                  </a:rPr>
                  <a:t>ISO 27001:2013</a:t>
                </a:r>
              </a:p>
              <a:p>
                <a:r>
                  <a:rPr lang="en-US" sz="900" b="1" dirty="0">
                    <a:latin typeface="Century Gothic" panose="020B0502020202020204" pitchFamily="34" charset="0"/>
                  </a:rPr>
                  <a:t>No.  20201210004539</a:t>
                </a:r>
                <a:endParaRPr lang="el-GR" sz="900" b="1" dirty="0">
                  <a:latin typeface="Century Gothic" panose="020B0502020202020204" pitchFamily="34" charset="0"/>
                </a:endParaRPr>
              </a:p>
            </p:txBody>
          </p:sp>
        </p:grpSp>
      </p:grp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45824D0-5F86-4F45-BF57-F463C67B5F6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430" y="4973131"/>
            <a:ext cx="2771114" cy="639916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6CF8DE3C-ACE8-4A28-9633-975FDB052F2D}"/>
              </a:ext>
            </a:extLst>
          </p:cNvPr>
          <p:cNvSpPr txBox="1"/>
          <p:nvPr/>
        </p:nvSpPr>
        <p:spPr>
          <a:xfrm>
            <a:off x="49043" y="6568025"/>
            <a:ext cx="7587916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" i="1" dirty="0">
                <a:latin typeface="Century Gothic" panose="020B0502020202020204" pitchFamily="34" charset="0"/>
              </a:rPr>
              <a:t>Σημείωση</a:t>
            </a:r>
            <a:r>
              <a:rPr lang="en-US" sz="800" i="1" dirty="0">
                <a:latin typeface="Century Gothic" panose="020B0502020202020204" pitchFamily="34" charset="0"/>
              </a:rPr>
              <a:t>: </a:t>
            </a:r>
            <a:r>
              <a:rPr lang="el-GR" sz="800" i="1" dirty="0">
                <a:latin typeface="Century Gothic" panose="020B0502020202020204" pitchFamily="34" charset="0"/>
              </a:rPr>
              <a:t>Τα ποσοστά των κατανομών σε ορισμένες ερωτήσεις ενδέχεται να μην αθροίζουν στο 100% λόγω στρογγυλοποιήσεων</a:t>
            </a:r>
            <a:endParaRPr lang="en-US" sz="800" b="1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876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Τίτλος 7">
            <a:extLst>
              <a:ext uri="{FF2B5EF4-FFF2-40B4-BE49-F238E27FC236}">
                <a16:creationId xmlns:a16="http://schemas.microsoft.com/office/drawing/2014/main" id="{379B9506-936E-49F6-AA5E-EA4CF2AA6B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Πήγατε διακοπές φέτος το καλοκαίρι;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7276809"/>
              </p:ext>
            </p:extLst>
          </p:nvPr>
        </p:nvGraphicFramePr>
        <p:xfrm>
          <a:off x="0" y="980730"/>
          <a:ext cx="12192000" cy="5391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442A8E4-31F1-1AA1-2242-76DF7E08CEE7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162014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Τίτλος 7">
            <a:extLst>
              <a:ext uri="{FF2B5EF4-FFF2-40B4-BE49-F238E27FC236}">
                <a16:creationId xmlns:a16="http://schemas.microsoft.com/office/drawing/2014/main" id="{379B9506-936E-49F6-AA5E-EA4CF2AA6BD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Ποιος ήταν ο κυριότερος λόγος για τον οποίο δεν πήγατε φέτος διακοπές;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δεν πήγαν διακοπές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7055600"/>
              </p:ext>
            </p:extLst>
          </p:nvPr>
        </p:nvGraphicFramePr>
        <p:xfrm>
          <a:off x="0" y="764704"/>
          <a:ext cx="12192000" cy="5607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939D7FA-54AC-7967-C996-A00AD98E751F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340084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414868"/>
              </p:ext>
            </p:extLst>
          </p:nvPr>
        </p:nvGraphicFramePr>
        <p:xfrm>
          <a:off x="0" y="1052738"/>
          <a:ext cx="12192000" cy="511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Τίτλος 7">
            <a:extLst>
              <a:ext uri="{FF2B5EF4-FFF2-40B4-BE49-F238E27FC236}">
                <a16:creationId xmlns:a16="http://schemas.microsoft.com/office/drawing/2014/main" id="{DF59BDCE-3ACE-3439-C23D-C61A40426A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Που κάνατε διακοπές;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πήγαν διακοπές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97B80-0675-AFF7-E0B3-1031AA8BB001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3974299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1634407"/>
              </p:ext>
            </p:extLst>
          </p:nvPr>
        </p:nvGraphicFramePr>
        <p:xfrm>
          <a:off x="0" y="1052738"/>
          <a:ext cx="12192000" cy="511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Τίτλος 7">
            <a:extLst>
              <a:ext uri="{FF2B5EF4-FFF2-40B4-BE49-F238E27FC236}">
                <a16:creationId xmlns:a16="http://schemas.microsoft.com/office/drawing/2014/main" id="{DF59BDCE-3ACE-3439-C23D-C61A40426A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Σε τι από τα παρακάτω μείνατε; 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πήγαν διακοπές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97B80-0675-AFF7-E0B3-1031AA8BB001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3900149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2918758"/>
              </p:ext>
            </p:extLst>
          </p:nvPr>
        </p:nvGraphicFramePr>
        <p:xfrm>
          <a:off x="0" y="1052738"/>
          <a:ext cx="12192000" cy="511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Τίτλος 7">
            <a:extLst>
              <a:ext uri="{FF2B5EF4-FFF2-40B4-BE49-F238E27FC236}">
                <a16:creationId xmlns:a16="http://schemas.microsoft.com/office/drawing/2014/main" id="{DF59BDCE-3ACE-3439-C23D-C61A40426A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Ποιο ένα ή περισσότερα από τα παρακάτω αποτέλεσαν καλοκαιρινό προορισμό σας;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πήγαν διακοπές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97B80-0675-AFF7-E0B3-1031AA8BB001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1445944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882727"/>
              </p:ext>
            </p:extLst>
          </p:nvPr>
        </p:nvGraphicFramePr>
        <p:xfrm>
          <a:off x="0" y="1052738"/>
          <a:ext cx="12192000" cy="511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Τίτλος 7">
            <a:extLst>
              <a:ext uri="{FF2B5EF4-FFF2-40B4-BE49-F238E27FC236}">
                <a16:creationId xmlns:a16="http://schemas.microsoft.com/office/drawing/2014/main" id="{DF59BDCE-3ACE-3439-C23D-C61A40426A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Ανεξαρτήτως των ημερών που κάνατε διακοπές, φέτος ή πέρυσι ξοδέψατε συνολικά περισσότερα χρήματα για τις διακοπές σας;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πήγαν διακοπές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97B80-0675-AFF7-E0B3-1031AA8BB001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225075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89C08092-6A96-43FB-A99B-6771FB30B1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72" y="6507928"/>
            <a:ext cx="274327" cy="274320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E841D96D-0B86-41BF-A21F-7634D1C5D5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867" y="6507928"/>
            <a:ext cx="1199326" cy="276953"/>
          </a:xfrm>
          <a:prstGeom prst="rect">
            <a:avLst/>
          </a:prstGeom>
        </p:spPr>
      </p:pic>
      <p:cxnSp>
        <p:nvCxnSpPr>
          <p:cNvPr id="2" name="Straight Connector 49">
            <a:extLst>
              <a:ext uri="{FF2B5EF4-FFF2-40B4-BE49-F238E27FC236}">
                <a16:creationId xmlns:a16="http://schemas.microsoft.com/office/drawing/2014/main" id="{27322D0E-ECFB-6388-6B05-0FEBAFFC761F}"/>
              </a:ext>
            </a:extLst>
          </p:cNvPr>
          <p:cNvCxnSpPr>
            <a:cxnSpLocks/>
          </p:cNvCxnSpPr>
          <p:nvPr/>
        </p:nvCxnSpPr>
        <p:spPr>
          <a:xfrm>
            <a:off x="0" y="6440218"/>
            <a:ext cx="1216152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31692C3-B37E-3ABA-15CB-B6DC26F57E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2614559"/>
              </p:ext>
            </p:extLst>
          </p:nvPr>
        </p:nvGraphicFramePr>
        <p:xfrm>
          <a:off x="0" y="1052738"/>
          <a:ext cx="12192000" cy="511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Τίτλος 7">
            <a:extLst>
              <a:ext uri="{FF2B5EF4-FFF2-40B4-BE49-F238E27FC236}">
                <a16:creationId xmlns:a16="http://schemas.microsoft.com/office/drawing/2014/main" id="{DF59BDCE-3ACE-3439-C23D-C61A40426A9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367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1800" b="1" dirty="0">
                <a:latin typeface="Century Gothic" pitchFamily="34" charset="0"/>
              </a:rPr>
              <a:t>Συνολικά, θα λέγατε ότι το κόστος των διακοπών στην Ελλάδα έχει αυξηθεί, παραμείνει το ίδιο ή αυξηθεί σε σχέση με πέρυσι;</a:t>
            </a:r>
          </a:p>
          <a:p>
            <a:pPr algn="ctr"/>
            <a:r>
              <a:rPr lang="el-GR" sz="1400" b="1" dirty="0">
                <a:solidFill>
                  <a:srgbClr val="C00000"/>
                </a:solidFill>
                <a:latin typeface="Century Gothic" pitchFamily="34" charset="0"/>
              </a:rPr>
              <a:t>Μεταξύ όσων πήγαν διακοπές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97B80-0675-AFF7-E0B3-1031AA8BB001}"/>
              </a:ext>
            </a:extLst>
          </p:cNvPr>
          <p:cNvSpPr txBox="1"/>
          <p:nvPr/>
        </p:nvSpPr>
        <p:spPr>
          <a:xfrm>
            <a:off x="18896" y="6532520"/>
            <a:ext cx="60971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l-GR" sz="1100" b="1" dirty="0">
                <a:latin typeface="Century Gothic" panose="020B0502020202020204" pitchFamily="34" charset="0"/>
                <a:cs typeface="Arial" charset="0"/>
              </a:rPr>
              <a:t>Καλοκαιρινές Διακοπές 2024</a:t>
            </a:r>
          </a:p>
        </p:txBody>
      </p:sp>
    </p:spTree>
    <p:extLst>
      <p:ext uri="{BB962C8B-B14F-4D97-AF65-F5344CB8AC3E}">
        <p14:creationId xmlns:p14="http://schemas.microsoft.com/office/powerpoint/2010/main" val="288601311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16774</TotalTime>
  <Words>271</Words>
  <Application>Microsoft Office PowerPoint</Application>
  <PresentationFormat>Ευρεία οθόνη</PresentationFormat>
  <Paragraphs>39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Θέμα του Office</vt:lpstr>
      <vt:lpstr>Παρουσίαση του PowerPoint</vt:lpstr>
      <vt:lpstr> η ταυτότητα της έρευνας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Office02</dc:creator>
  <cp:lastModifiedBy>Tasos Vasiliou</cp:lastModifiedBy>
  <cp:revision>519</cp:revision>
  <dcterms:created xsi:type="dcterms:W3CDTF">2018-09-18T11:13:14Z</dcterms:created>
  <dcterms:modified xsi:type="dcterms:W3CDTF">2024-09-02T12:24:24Z</dcterms:modified>
</cp:coreProperties>
</file>