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949" r:id="rId4"/>
    <p:sldId id="1140" r:id="rId5"/>
    <p:sldId id="950" r:id="rId6"/>
    <p:sldId id="1141" r:id="rId7"/>
    <p:sldId id="978" r:id="rId8"/>
    <p:sldId id="1142" r:id="rId9"/>
    <p:sldId id="979" r:id="rId10"/>
    <p:sldId id="1143" r:id="rId11"/>
    <p:sldId id="980" r:id="rId12"/>
    <p:sldId id="947" r:id="rId13"/>
    <p:sldId id="1144" r:id="rId14"/>
    <p:sldId id="948" r:id="rId15"/>
    <p:sldId id="1146" r:id="rId16"/>
    <p:sldId id="981" r:id="rId17"/>
    <p:sldId id="1145" r:id="rId18"/>
    <p:sldId id="282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ACC"/>
    <a:srgbClr val="E85E5E"/>
    <a:srgbClr val="A5A5A5"/>
    <a:srgbClr val="546578"/>
    <a:srgbClr val="73BB8A"/>
    <a:srgbClr val="C993B6"/>
    <a:srgbClr val="75A788"/>
    <a:srgbClr val="DB259A"/>
    <a:srgbClr val="E2C4D7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DDD41E-88D6-451B-B6D0-3427276AE4E6}" v="56" dt="2024-03-27T12:08:06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99822" autoAdjust="0"/>
  </p:normalViewPr>
  <p:slideViewPr>
    <p:cSldViewPr snapToObjects="1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os Vasiliou" userId="eb89d014ba593ccf" providerId="LiveId" clId="{256B6C6E-0C87-4F6C-BF68-E5FE47EC1E9D}"/>
    <pc:docChg chg="undo redo custSel addSld delSld modSld sldOrd">
      <pc:chgData name="Tasos Vasiliou" userId="eb89d014ba593ccf" providerId="LiveId" clId="{256B6C6E-0C87-4F6C-BF68-E5FE47EC1E9D}" dt="2024-01-03T17:47:45.641" v="1712" actId="1076"/>
      <pc:docMkLst>
        <pc:docMk/>
      </pc:docMkLst>
      <pc:sldChg chg="modSp mod">
        <pc:chgData name="Tasos Vasiliou" userId="eb89d014ba593ccf" providerId="LiveId" clId="{256B6C6E-0C87-4F6C-BF68-E5FE47EC1E9D}" dt="2024-01-03T17:47:45.641" v="1712" actId="1076"/>
        <pc:sldMkLst>
          <pc:docMk/>
          <pc:sldMk cId="1993876378" sldId="658"/>
        </pc:sldMkLst>
        <pc:spChg chg="mod">
          <ac:chgData name="Tasos Vasiliou" userId="eb89d014ba593ccf" providerId="LiveId" clId="{256B6C6E-0C87-4F6C-BF68-E5FE47EC1E9D}" dt="2024-01-03T17:47:45.641" v="1712" actId="1076"/>
          <ac:spMkLst>
            <pc:docMk/>
            <pc:sldMk cId="1993876378" sldId="658"/>
            <ac:spMk id="13" creationId="{00000000-0000-0000-0000-000000000000}"/>
          </ac:spMkLst>
        </pc:spChg>
        <pc:spChg chg="mod">
          <ac:chgData name="Tasos Vasiliou" userId="eb89d014ba593ccf" providerId="LiveId" clId="{256B6C6E-0C87-4F6C-BF68-E5FE47EC1E9D}" dt="2024-01-03T10:01:22.257" v="80" actId="255"/>
          <ac:spMkLst>
            <pc:docMk/>
            <pc:sldMk cId="1993876378" sldId="658"/>
            <ac:spMk id="17" creationId="{00000000-0000-0000-0000-000000000000}"/>
          </ac:spMkLst>
        </pc:spChg>
        <pc:spChg chg="mod">
          <ac:chgData name="Tasos Vasiliou" userId="eb89d014ba593ccf" providerId="LiveId" clId="{256B6C6E-0C87-4F6C-BF68-E5FE47EC1E9D}" dt="2024-01-03T10:04:08.928" v="144" actId="1035"/>
          <ac:spMkLst>
            <pc:docMk/>
            <pc:sldMk cId="1993876378" sldId="658"/>
            <ac:spMk id="23" creationId="{00000000-0000-0000-0000-000000000000}"/>
          </ac:spMkLst>
        </pc:spChg>
        <pc:spChg chg="mod">
          <ac:chgData name="Tasos Vasiliou" userId="eb89d014ba593ccf" providerId="LiveId" clId="{256B6C6E-0C87-4F6C-BF68-E5FE47EC1E9D}" dt="2024-01-03T10:04:36.695" v="145" actId="1076"/>
          <ac:spMkLst>
            <pc:docMk/>
            <pc:sldMk cId="1993876378" sldId="658"/>
            <ac:spMk id="28" creationId="{00000000-0000-0000-0000-000000000000}"/>
          </ac:spMkLst>
        </pc:spChg>
        <pc:spChg chg="mod">
          <ac:chgData name="Tasos Vasiliou" userId="eb89d014ba593ccf" providerId="LiveId" clId="{256B6C6E-0C87-4F6C-BF68-E5FE47EC1E9D}" dt="2024-01-03T10:03:58.851" v="128" actId="20577"/>
          <ac:spMkLst>
            <pc:docMk/>
            <pc:sldMk cId="1993876378" sldId="658"/>
            <ac:spMk id="29" creationId="{00000000-0000-0000-0000-000000000000}"/>
          </ac:spMkLst>
        </pc:spChg>
        <pc:picChg chg="mod">
          <ac:chgData name="Tasos Vasiliou" userId="eb89d014ba593ccf" providerId="LiveId" clId="{256B6C6E-0C87-4F6C-BF68-E5FE47EC1E9D}" dt="2024-01-03T10:04:08.928" v="144" actId="1035"/>
          <ac:picMkLst>
            <pc:docMk/>
            <pc:sldMk cId="1993876378" sldId="658"/>
            <ac:picMk id="22" creationId="{00000000-0000-0000-0000-000000000000}"/>
          </ac:picMkLst>
        </pc:picChg>
        <pc:cxnChg chg="mod">
          <ac:chgData name="Tasos Vasiliou" userId="eb89d014ba593ccf" providerId="LiveId" clId="{256B6C6E-0C87-4F6C-BF68-E5FE47EC1E9D}" dt="2024-01-03T10:04:46.733" v="147" actId="208"/>
          <ac:cxnSpMkLst>
            <pc:docMk/>
            <pc:sldMk cId="1993876378" sldId="658"/>
            <ac:cxnSpMk id="30" creationId="{00000000-0000-0000-0000-000000000000}"/>
          </ac:cxnSpMkLst>
        </pc:cxnChg>
      </pc:sldChg>
      <pc:sldChg chg="modSp mod">
        <pc:chgData name="Tasos Vasiliou" userId="eb89d014ba593ccf" providerId="LiveId" clId="{256B6C6E-0C87-4F6C-BF68-E5FE47EC1E9D}" dt="2024-01-03T10:05:13.731" v="150" actId="14100"/>
        <pc:sldMkLst>
          <pc:docMk/>
          <pc:sldMk cId="3835627431" sldId="659"/>
        </pc:sldMkLst>
        <pc:spChg chg="mod">
          <ac:chgData name="Tasos Vasiliou" userId="eb89d014ba593ccf" providerId="LiveId" clId="{256B6C6E-0C87-4F6C-BF68-E5FE47EC1E9D}" dt="2024-01-03T10:04:59.957" v="148" actId="207"/>
          <ac:spMkLst>
            <pc:docMk/>
            <pc:sldMk cId="3835627431" sldId="659"/>
            <ac:spMk id="5" creationId="{9A8693E1-B29F-CF3B-E2C8-2854EDC50455}"/>
          </ac:spMkLst>
        </pc:spChg>
        <pc:spChg chg="mod">
          <ac:chgData name="Tasos Vasiliou" userId="eb89d014ba593ccf" providerId="LiveId" clId="{256B6C6E-0C87-4F6C-BF68-E5FE47EC1E9D}" dt="2024-01-03T10:05:13.731" v="150" actId="14100"/>
          <ac:spMkLst>
            <pc:docMk/>
            <pc:sldMk cId="3835627431" sldId="659"/>
            <ac:spMk id="11" creationId="{00000000-0000-0000-0000-000000000000}"/>
          </ac:spMkLst>
        </pc:spChg>
        <pc:spChg chg="mod">
          <ac:chgData name="Tasos Vasiliou" userId="eb89d014ba593ccf" providerId="LiveId" clId="{256B6C6E-0C87-4F6C-BF68-E5FE47EC1E9D}" dt="2024-01-03T09:57:42.333" v="23" actId="403"/>
          <ac:spMkLst>
            <pc:docMk/>
            <pc:sldMk cId="3835627431" sldId="659"/>
            <ac:spMk id="16" creationId="{305E0ADC-73CF-E2A9-1914-D9147698EAC5}"/>
          </ac:spMkLst>
        </pc:spChg>
        <pc:grpChg chg="mod">
          <ac:chgData name="Tasos Vasiliou" userId="eb89d014ba593ccf" providerId="LiveId" clId="{256B6C6E-0C87-4F6C-BF68-E5FE47EC1E9D}" dt="2024-01-03T09:57:49.017" v="24" actId="1076"/>
          <ac:grpSpMkLst>
            <pc:docMk/>
            <pc:sldMk cId="3835627431" sldId="659"/>
            <ac:grpSpMk id="19" creationId="{135D6C84-BD88-4E66-85C0-C0A971BBDF82}"/>
          </ac:grpSpMkLst>
        </pc:grpChg>
        <pc:picChg chg="mod">
          <ac:chgData name="Tasos Vasiliou" userId="eb89d014ba593ccf" providerId="LiveId" clId="{256B6C6E-0C87-4F6C-BF68-E5FE47EC1E9D}" dt="2024-01-03T09:58:01.250" v="27" actId="1076"/>
          <ac:picMkLst>
            <pc:docMk/>
            <pc:sldMk cId="3835627431" sldId="659"/>
            <ac:picMk id="3" creationId="{A0089E22-FA9D-414E-865A-724BC8440775}"/>
          </ac:picMkLst>
        </pc:picChg>
      </pc:sldChg>
      <pc:sldChg chg="delSp del mod">
        <pc:chgData name="Tasos Vasiliou" userId="eb89d014ba593ccf" providerId="LiveId" clId="{256B6C6E-0C87-4F6C-BF68-E5FE47EC1E9D}" dt="2024-01-03T11:47:53.507" v="626" actId="47"/>
        <pc:sldMkLst>
          <pc:docMk/>
          <pc:sldMk cId="3648740524" sldId="686"/>
        </pc:sldMkLst>
        <pc:grpChg chg="del">
          <ac:chgData name="Tasos Vasiliou" userId="eb89d014ba593ccf" providerId="LiveId" clId="{256B6C6E-0C87-4F6C-BF68-E5FE47EC1E9D}" dt="2024-01-03T10:11:57.709" v="157" actId="478"/>
          <ac:grpSpMkLst>
            <pc:docMk/>
            <pc:sldMk cId="3648740524" sldId="686"/>
            <ac:grpSpMk id="6" creationId="{EC4B2844-87DF-E222-9201-98317C6E660E}"/>
          </ac:grpSpMkLst>
        </pc:grpChg>
      </pc:sldChg>
      <pc:sldChg chg="delSp modSp add del mod">
        <pc:chgData name="Tasos Vasiliou" userId="eb89d014ba593ccf" providerId="LiveId" clId="{256B6C6E-0C87-4F6C-BF68-E5FE47EC1E9D}" dt="2024-01-03T10:22:44.455" v="202" actId="47"/>
        <pc:sldMkLst>
          <pc:docMk/>
          <pc:sldMk cId="3997603101" sldId="709"/>
        </pc:sldMkLst>
        <pc:spChg chg="mod">
          <ac:chgData name="Tasos Vasiliou" userId="eb89d014ba593ccf" providerId="LiveId" clId="{256B6C6E-0C87-4F6C-BF68-E5FE47EC1E9D}" dt="2024-01-03T10:15:22.950" v="161"/>
          <ac:spMkLst>
            <pc:docMk/>
            <pc:sldMk cId="3997603101" sldId="709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0:17:59.002" v="178"/>
          <ac:graphicFrameMkLst>
            <pc:docMk/>
            <pc:sldMk cId="3997603101" sldId="709"/>
            <ac:graphicFrameMk id="2" creationId="{27FC220E-6FD4-48DF-AA77-2704173C3667}"/>
          </ac:graphicFrameMkLst>
        </pc:graphicFrameChg>
        <pc:picChg chg="del">
          <ac:chgData name="Tasos Vasiliou" userId="eb89d014ba593ccf" providerId="LiveId" clId="{256B6C6E-0C87-4F6C-BF68-E5FE47EC1E9D}" dt="2024-01-03T10:08:15.445" v="152" actId="478"/>
          <ac:picMkLst>
            <pc:docMk/>
            <pc:sldMk cId="3997603101" sldId="709"/>
            <ac:picMk id="3" creationId="{6622F58C-FCBE-C276-7D16-41F72BB57C31}"/>
          </ac:picMkLst>
        </pc:picChg>
      </pc:sldChg>
      <pc:sldChg chg="addSp delSp modSp del mod">
        <pc:chgData name="Tasos Vasiliou" userId="eb89d014ba593ccf" providerId="LiveId" clId="{256B6C6E-0C87-4F6C-BF68-E5FE47EC1E9D}" dt="2024-01-03T16:26:24.595" v="1141" actId="47"/>
        <pc:sldMkLst>
          <pc:docMk/>
          <pc:sldMk cId="703588884" sldId="815"/>
        </pc:sldMkLst>
        <pc:spChg chg="mod">
          <ac:chgData name="Tasos Vasiliou" userId="eb89d014ba593ccf" providerId="LiveId" clId="{256B6C6E-0C87-4F6C-BF68-E5FE47EC1E9D}" dt="2024-01-03T13:07:54.382" v="849" actId="1076"/>
          <ac:spMkLst>
            <pc:docMk/>
            <pc:sldMk cId="703588884" sldId="815"/>
            <ac:spMk id="18" creationId="{379B9506-936E-49F6-AA5E-EA4CF2AA6BDF}"/>
          </ac:spMkLst>
        </pc:spChg>
        <pc:grpChg chg="del">
          <ac:chgData name="Tasos Vasiliou" userId="eb89d014ba593ccf" providerId="LiveId" clId="{256B6C6E-0C87-4F6C-BF68-E5FE47EC1E9D}" dt="2024-01-03T10:08:27.022" v="153" actId="478"/>
          <ac:grpSpMkLst>
            <pc:docMk/>
            <pc:sldMk cId="703588884" sldId="815"/>
            <ac:grpSpMk id="2" creationId="{D355694B-1AB4-1DF5-88F0-8C2957F9EF45}"/>
          </ac:grpSpMkLst>
        </pc:grpChg>
        <pc:graphicFrameChg chg="add del">
          <ac:chgData name="Tasos Vasiliou" userId="eb89d014ba593ccf" providerId="LiveId" clId="{256B6C6E-0C87-4F6C-BF68-E5FE47EC1E9D}" dt="2024-01-03T13:07:53.251" v="848" actId="478"/>
          <ac:graphicFrameMkLst>
            <pc:docMk/>
            <pc:sldMk cId="703588884" sldId="815"/>
            <ac:graphicFrameMk id="10" creationId="{581ED4C6-7F42-4C10-11A8-A6A61C5620FD}"/>
          </ac:graphicFrameMkLst>
        </pc:graphicFrameChg>
        <pc:picChg chg="mod">
          <ac:chgData name="Tasos Vasiliou" userId="eb89d014ba593ccf" providerId="LiveId" clId="{256B6C6E-0C87-4F6C-BF68-E5FE47EC1E9D}" dt="2024-01-03T13:07:59.060" v="850" actId="1076"/>
          <ac:picMkLst>
            <pc:docMk/>
            <pc:sldMk cId="703588884" sldId="815"/>
            <ac:picMk id="19" creationId="{9DEF874F-0F3D-446F-8F1C-33AF5D99217C}"/>
          </ac:picMkLst>
        </pc:picChg>
      </pc:sldChg>
      <pc:sldChg chg="modSp del mod ord">
        <pc:chgData name="Tasos Vasiliou" userId="eb89d014ba593ccf" providerId="LiveId" clId="{256B6C6E-0C87-4F6C-BF68-E5FE47EC1E9D}" dt="2024-01-03T16:42:11.429" v="1196" actId="47"/>
        <pc:sldMkLst>
          <pc:docMk/>
          <pc:sldMk cId="87317549" sldId="935"/>
        </pc:sldMkLst>
        <pc:graphicFrameChg chg="modGraphic">
          <ac:chgData name="Tasos Vasiliou" userId="eb89d014ba593ccf" providerId="LiveId" clId="{256B6C6E-0C87-4F6C-BF68-E5FE47EC1E9D}" dt="2024-01-03T16:41:30.769" v="1169" actId="20577"/>
          <ac:graphicFrameMkLst>
            <pc:docMk/>
            <pc:sldMk cId="87317549" sldId="935"/>
            <ac:graphicFrameMk id="2" creationId="{C4B4F03D-9608-2540-3AC3-2F5FE4589AF1}"/>
          </ac:graphicFrameMkLst>
        </pc:graphicFrameChg>
      </pc:sldChg>
      <pc:sldChg chg="delSp del mod">
        <pc:chgData name="Tasos Vasiliou" userId="eb89d014ba593ccf" providerId="LiveId" clId="{256B6C6E-0C87-4F6C-BF68-E5FE47EC1E9D}" dt="2024-01-03T16:24:03.099" v="1124" actId="47"/>
        <pc:sldMkLst>
          <pc:docMk/>
          <pc:sldMk cId="3215832598" sldId="936"/>
        </pc:sldMkLst>
        <pc:grpChg chg="del">
          <ac:chgData name="Tasos Vasiliou" userId="eb89d014ba593ccf" providerId="LiveId" clId="{256B6C6E-0C87-4F6C-BF68-E5FE47EC1E9D}" dt="2024-01-03T10:11:48.961" v="155" actId="478"/>
          <ac:grpSpMkLst>
            <pc:docMk/>
            <pc:sldMk cId="3215832598" sldId="936"/>
            <ac:grpSpMk id="2" creationId="{D355694B-1AB4-1DF5-88F0-8C2957F9EF45}"/>
          </ac:grpSpMkLst>
        </pc:grpChg>
      </pc:sldChg>
      <pc:sldChg chg="delSp del mod">
        <pc:chgData name="Tasos Vasiliou" userId="eb89d014ba593ccf" providerId="LiveId" clId="{256B6C6E-0C87-4F6C-BF68-E5FE47EC1E9D}" dt="2024-01-03T11:47:50.355" v="625" actId="47"/>
        <pc:sldMkLst>
          <pc:docMk/>
          <pc:sldMk cId="740086138" sldId="937"/>
        </pc:sldMkLst>
        <pc:grpChg chg="del">
          <ac:chgData name="Tasos Vasiliou" userId="eb89d014ba593ccf" providerId="LiveId" clId="{256B6C6E-0C87-4F6C-BF68-E5FE47EC1E9D}" dt="2024-01-03T10:11:53.161" v="156" actId="478"/>
          <ac:grpSpMkLst>
            <pc:docMk/>
            <pc:sldMk cId="740086138" sldId="937"/>
            <ac:grpSpMk id="2" creationId="{D355694B-1AB4-1DF5-88F0-8C2957F9EF45}"/>
          </ac:grpSpMkLst>
        </pc:grpChg>
      </pc:sldChg>
      <pc:sldChg chg="delSp modSp add mod ord">
        <pc:chgData name="Tasos Vasiliou" userId="eb89d014ba593ccf" providerId="LiveId" clId="{256B6C6E-0C87-4F6C-BF68-E5FE47EC1E9D}" dt="2024-01-03T16:55:26.672" v="1274"/>
        <pc:sldMkLst>
          <pc:docMk/>
          <pc:sldMk cId="2057590728" sldId="938"/>
        </pc:sldMkLst>
        <pc:spChg chg="mod">
          <ac:chgData name="Tasos Vasiliou" userId="eb89d014ba593ccf" providerId="LiveId" clId="{256B6C6E-0C87-4F6C-BF68-E5FE47EC1E9D}" dt="2024-01-03T11:20:48.818" v="391"/>
          <ac:spMkLst>
            <pc:docMk/>
            <pc:sldMk cId="2057590728" sldId="938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0:56:48.537" v="285" actId="404"/>
          <ac:graphicFrameMkLst>
            <pc:docMk/>
            <pc:sldMk cId="2057590728" sldId="938"/>
            <ac:graphicFrameMk id="2" creationId="{27FC220E-6FD4-48DF-AA77-2704173C3667}"/>
          </ac:graphicFrameMkLst>
        </pc:graphicFrameChg>
        <pc:cxnChg chg="del">
          <ac:chgData name="Tasos Vasiliou" userId="eb89d014ba593ccf" providerId="LiveId" clId="{256B6C6E-0C87-4F6C-BF68-E5FE47EC1E9D}" dt="2024-01-03T10:56:22.523" v="281" actId="478"/>
          <ac:cxnSpMkLst>
            <pc:docMk/>
            <pc:sldMk cId="2057590728" sldId="938"/>
            <ac:cxnSpMk id="4" creationId="{DE216F4F-DED7-871B-1E38-A6E397491133}"/>
          </ac:cxnSpMkLst>
        </pc:cxnChg>
      </pc:sldChg>
      <pc:sldChg chg="addSp modSp add mod">
        <pc:chgData name="Tasos Vasiliou" userId="eb89d014ba593ccf" providerId="LiveId" clId="{256B6C6E-0C87-4F6C-BF68-E5FE47EC1E9D}" dt="2024-01-03T10:32:29.347" v="215" actId="20577"/>
        <pc:sldMkLst>
          <pc:docMk/>
          <pc:sldMk cId="92639504" sldId="939"/>
        </pc:sldMkLst>
        <pc:spChg chg="add mod">
          <ac:chgData name="Tasos Vasiliou" userId="eb89d014ba593ccf" providerId="LiveId" clId="{256B6C6E-0C87-4F6C-BF68-E5FE47EC1E9D}" dt="2024-01-03T10:32:17.230" v="212" actId="1076"/>
          <ac:spMkLst>
            <pc:docMk/>
            <pc:sldMk cId="92639504" sldId="939"/>
            <ac:spMk id="5" creationId="{78BE29A1-3248-A5ED-3F22-25C85B320EA1}"/>
          </ac:spMkLst>
        </pc:spChg>
        <pc:spChg chg="add mod">
          <ac:chgData name="Tasos Vasiliou" userId="eb89d014ba593ccf" providerId="LiveId" clId="{256B6C6E-0C87-4F6C-BF68-E5FE47EC1E9D}" dt="2024-01-03T10:32:29.347" v="215" actId="20577"/>
          <ac:spMkLst>
            <pc:docMk/>
            <pc:sldMk cId="92639504" sldId="939"/>
            <ac:spMk id="6" creationId="{2F8473DB-B587-419A-3BF7-C54150B41B93}"/>
          </ac:spMkLst>
        </pc:spChg>
        <pc:graphicFrameChg chg="mod">
          <ac:chgData name="Tasos Vasiliou" userId="eb89d014ba593ccf" providerId="LiveId" clId="{256B6C6E-0C87-4F6C-BF68-E5FE47EC1E9D}" dt="2024-01-03T10:31:19.666" v="203"/>
          <ac:graphicFrameMkLst>
            <pc:docMk/>
            <pc:sldMk cId="92639504" sldId="939"/>
            <ac:graphicFrameMk id="2" creationId="{27FC220E-6FD4-48DF-AA77-2704173C3667}"/>
          </ac:graphicFrameMkLst>
        </pc:graphicFrameChg>
      </pc:sldChg>
      <pc:sldChg chg="add del">
        <pc:chgData name="Tasos Vasiliou" userId="eb89d014ba593ccf" providerId="LiveId" clId="{256B6C6E-0C87-4F6C-BF68-E5FE47EC1E9D}" dt="2024-01-03T10:19:41.923" v="187" actId="47"/>
        <pc:sldMkLst>
          <pc:docMk/>
          <pc:sldMk cId="198322318" sldId="939"/>
        </pc:sldMkLst>
      </pc:sldChg>
      <pc:sldChg chg="add del">
        <pc:chgData name="Tasos Vasiliou" userId="eb89d014ba593ccf" providerId="LiveId" clId="{256B6C6E-0C87-4F6C-BF68-E5FE47EC1E9D}" dt="2024-01-03T11:35:00.919" v="450" actId="47"/>
        <pc:sldMkLst>
          <pc:docMk/>
          <pc:sldMk cId="1674422920" sldId="940"/>
        </pc:sldMkLst>
      </pc:sldChg>
      <pc:sldChg chg="delSp modSp add mod ord">
        <pc:chgData name="Tasos Vasiliou" userId="eb89d014ba593ccf" providerId="LiveId" clId="{256B6C6E-0C87-4F6C-BF68-E5FE47EC1E9D}" dt="2024-01-03T16:55:52.652" v="1286"/>
        <pc:sldMkLst>
          <pc:docMk/>
          <pc:sldMk cId="2540017602" sldId="941"/>
        </pc:sldMkLst>
        <pc:spChg chg="del">
          <ac:chgData name="Tasos Vasiliou" userId="eb89d014ba593ccf" providerId="LiveId" clId="{256B6C6E-0C87-4F6C-BF68-E5FE47EC1E9D}" dt="2024-01-03T10:45:38.756" v="219" actId="478"/>
          <ac:spMkLst>
            <pc:docMk/>
            <pc:sldMk cId="2540017602" sldId="941"/>
            <ac:spMk id="5" creationId="{78BE29A1-3248-A5ED-3F22-25C85B320EA1}"/>
          </ac:spMkLst>
        </pc:spChg>
        <pc:spChg chg="del">
          <ac:chgData name="Tasos Vasiliou" userId="eb89d014ba593ccf" providerId="LiveId" clId="{256B6C6E-0C87-4F6C-BF68-E5FE47EC1E9D}" dt="2024-01-03T10:45:38.756" v="219" actId="478"/>
          <ac:spMkLst>
            <pc:docMk/>
            <pc:sldMk cId="2540017602" sldId="941"/>
            <ac:spMk id="6" creationId="{2F8473DB-B587-419A-3BF7-C54150B41B93}"/>
          </ac:spMkLst>
        </pc:spChg>
        <pc:spChg chg="mod">
          <ac:chgData name="Tasos Vasiliou" userId="eb89d014ba593ccf" providerId="LiveId" clId="{256B6C6E-0C87-4F6C-BF68-E5FE47EC1E9D}" dt="2024-01-03T16:25:38.238" v="1134" actId="20577"/>
          <ac:spMkLst>
            <pc:docMk/>
            <pc:sldMk cId="2540017602" sldId="941"/>
            <ac:spMk id="18" creationId="{379B9506-936E-49F6-AA5E-EA4CF2AA6BDF}"/>
          </ac:spMkLst>
        </pc:spChg>
        <pc:graphicFrameChg chg="del">
          <ac:chgData name="Tasos Vasiliou" userId="eb89d014ba593ccf" providerId="LiveId" clId="{256B6C6E-0C87-4F6C-BF68-E5FE47EC1E9D}" dt="2024-01-03T10:45:34.684" v="218" actId="478"/>
          <ac:graphicFrameMkLst>
            <pc:docMk/>
            <pc:sldMk cId="2540017602" sldId="941"/>
            <ac:graphicFrameMk id="2" creationId="{27FC220E-6FD4-48DF-AA77-2704173C3667}"/>
          </ac:graphicFrameMkLst>
        </pc:graphicFrameChg>
        <pc:picChg chg="del">
          <ac:chgData name="Tasos Vasiliou" userId="eb89d014ba593ccf" providerId="LiveId" clId="{256B6C6E-0C87-4F6C-BF68-E5FE47EC1E9D}" dt="2024-01-03T10:45:43.034" v="221" actId="478"/>
          <ac:picMkLst>
            <pc:docMk/>
            <pc:sldMk cId="2540017602" sldId="941"/>
            <ac:picMk id="7" creationId="{89C08092-6A96-43FB-A99B-6771FB30B172}"/>
          </ac:picMkLst>
        </pc:picChg>
        <pc:cxnChg chg="del">
          <ac:chgData name="Tasos Vasiliou" userId="eb89d014ba593ccf" providerId="LiveId" clId="{256B6C6E-0C87-4F6C-BF68-E5FE47EC1E9D}" dt="2024-01-03T10:45:41.064" v="220" actId="478"/>
          <ac:cxnSpMkLst>
            <pc:docMk/>
            <pc:sldMk cId="2540017602" sldId="941"/>
            <ac:cxnSpMk id="4" creationId="{DE216F4F-DED7-871B-1E38-A6E397491133}"/>
          </ac:cxnSpMkLst>
        </pc:cxnChg>
      </pc:sldChg>
      <pc:sldChg chg="modSp add mod ord">
        <pc:chgData name="Tasos Vasiliou" userId="eb89d014ba593ccf" providerId="LiveId" clId="{256B6C6E-0C87-4F6C-BF68-E5FE47EC1E9D}" dt="2024-01-03T16:55:35.219" v="1276"/>
        <pc:sldMkLst>
          <pc:docMk/>
          <pc:sldMk cId="2917222850" sldId="942"/>
        </pc:sldMkLst>
        <pc:spChg chg="mod">
          <ac:chgData name="Tasos Vasiliou" userId="eb89d014ba593ccf" providerId="LiveId" clId="{256B6C6E-0C87-4F6C-BF68-E5FE47EC1E9D}" dt="2024-01-03T11:20:44.102" v="390"/>
          <ac:spMkLst>
            <pc:docMk/>
            <pc:sldMk cId="2917222850" sldId="942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1:06:10.260" v="303" actId="403"/>
          <ac:graphicFrameMkLst>
            <pc:docMk/>
            <pc:sldMk cId="2917222850" sldId="942"/>
            <ac:graphicFrameMk id="2" creationId="{27FC220E-6FD4-48DF-AA77-2704173C3667}"/>
          </ac:graphicFrameMkLst>
        </pc:graphicFrameChg>
      </pc:sldChg>
      <pc:sldChg chg="addSp delSp modSp add mod ord">
        <pc:chgData name="Tasos Vasiliou" userId="eb89d014ba593ccf" providerId="LiveId" clId="{256B6C6E-0C87-4F6C-BF68-E5FE47EC1E9D}" dt="2024-01-03T16:55:37.743" v="1278"/>
        <pc:sldMkLst>
          <pc:docMk/>
          <pc:sldMk cId="2473349901" sldId="943"/>
        </pc:sldMkLst>
        <pc:spChg chg="add mod">
          <ac:chgData name="Tasos Vasiliou" userId="eb89d014ba593ccf" providerId="LiveId" clId="{256B6C6E-0C87-4F6C-BF68-E5FE47EC1E9D}" dt="2024-01-03T11:19:26.065" v="377" actId="1076"/>
          <ac:spMkLst>
            <pc:docMk/>
            <pc:sldMk cId="2473349901" sldId="943"/>
            <ac:spMk id="4" creationId="{68E2A0A3-2854-A9A6-D6CE-EA0C4573559B}"/>
          </ac:spMkLst>
        </pc:spChg>
        <pc:spChg chg="add mod">
          <ac:chgData name="Tasos Vasiliou" userId="eb89d014ba593ccf" providerId="LiveId" clId="{256B6C6E-0C87-4F6C-BF68-E5FE47EC1E9D}" dt="2024-01-03T11:19:39.223" v="379" actId="1037"/>
          <ac:spMkLst>
            <pc:docMk/>
            <pc:sldMk cId="2473349901" sldId="943"/>
            <ac:spMk id="10" creationId="{B0E6CF24-A39B-5A22-7F72-74523063FC22}"/>
          </ac:spMkLst>
        </pc:spChg>
        <pc:spChg chg="mod">
          <ac:chgData name="Tasos Vasiliou" userId="eb89d014ba593ccf" providerId="LiveId" clId="{256B6C6E-0C87-4F6C-BF68-E5FE47EC1E9D}" dt="2024-01-03T11:20:37.610" v="389" actId="207"/>
          <ac:spMkLst>
            <pc:docMk/>
            <pc:sldMk cId="2473349901" sldId="943"/>
            <ac:spMk id="18" creationId="{379B9506-936E-49F6-AA5E-EA4CF2AA6BDF}"/>
          </ac:spMkLst>
        </pc:spChg>
        <pc:graphicFrameChg chg="del">
          <ac:chgData name="Tasos Vasiliou" userId="eb89d014ba593ccf" providerId="LiveId" clId="{256B6C6E-0C87-4F6C-BF68-E5FE47EC1E9D}" dt="2024-01-03T11:08:29.930" v="309" actId="478"/>
          <ac:graphicFrameMkLst>
            <pc:docMk/>
            <pc:sldMk cId="2473349901" sldId="943"/>
            <ac:graphicFrameMk id="2" creationId="{27FC220E-6FD4-48DF-AA77-2704173C3667}"/>
          </ac:graphicFrameMkLst>
        </pc:graphicFrameChg>
        <pc:graphicFrameChg chg="add mod">
          <ac:chgData name="Tasos Vasiliou" userId="eb89d014ba593ccf" providerId="LiveId" clId="{256B6C6E-0C87-4F6C-BF68-E5FE47EC1E9D}" dt="2024-01-03T11:19:10.438" v="375" actId="207"/>
          <ac:graphicFrameMkLst>
            <pc:docMk/>
            <pc:sldMk cId="2473349901" sldId="943"/>
            <ac:graphicFrameMk id="9" creationId="{F6FF6703-423B-1A21-F3CE-48D029B62CB7}"/>
          </ac:graphicFrameMkLst>
        </pc:graphicFrameChg>
        <pc:graphicFrameChg chg="add del mod">
          <ac:chgData name="Tasos Vasiliou" userId="eb89d014ba593ccf" providerId="LiveId" clId="{256B6C6E-0C87-4F6C-BF68-E5FE47EC1E9D}" dt="2024-01-03T11:17:19.777" v="359" actId="478"/>
          <ac:graphicFrameMkLst>
            <pc:docMk/>
            <pc:sldMk cId="2473349901" sldId="943"/>
            <ac:graphicFrameMk id="11" creationId="{1E3BB02A-1175-0102-ECE8-BC152DE30045}"/>
          </ac:graphicFrameMkLst>
        </pc:graphicFrameChg>
        <pc:graphicFrameChg chg="add mod">
          <ac:chgData name="Tasos Vasiliou" userId="eb89d014ba593ccf" providerId="LiveId" clId="{256B6C6E-0C87-4F6C-BF68-E5FE47EC1E9D}" dt="2024-01-03T11:19:17.164" v="376" actId="207"/>
          <ac:graphicFrameMkLst>
            <pc:docMk/>
            <pc:sldMk cId="2473349901" sldId="943"/>
            <ac:graphicFrameMk id="12" creationId="{20C5D266-ED36-C246-C380-59259BD41EA9}"/>
          </ac:graphicFrameMkLst>
        </pc:graphicFrameChg>
        <pc:cxnChg chg="add mod">
          <ac:chgData name="Tasos Vasiliou" userId="eb89d014ba593ccf" providerId="LiveId" clId="{256B6C6E-0C87-4F6C-BF68-E5FE47EC1E9D}" dt="2024-01-03T11:34:02.739" v="448"/>
          <ac:cxnSpMkLst>
            <pc:docMk/>
            <pc:sldMk cId="2473349901" sldId="943"/>
            <ac:cxnSpMk id="13" creationId="{7E35F785-FF3E-313E-A1E5-21C6E423F329}"/>
          </ac:cxnSpMkLst>
        </pc:cxnChg>
      </pc:sldChg>
      <pc:sldChg chg="modSp add mod ord">
        <pc:chgData name="Tasos Vasiliou" userId="eb89d014ba593ccf" providerId="LiveId" clId="{256B6C6E-0C87-4F6C-BF68-E5FE47EC1E9D}" dt="2024-01-03T16:55:40.135" v="1280"/>
        <pc:sldMkLst>
          <pc:docMk/>
          <pc:sldMk cId="4169726636" sldId="944"/>
        </pc:sldMkLst>
        <pc:spChg chg="mod">
          <ac:chgData name="Tasos Vasiliou" userId="eb89d014ba593ccf" providerId="LiveId" clId="{256B6C6E-0C87-4F6C-BF68-E5FE47EC1E9D}" dt="2024-01-03T11:21:27.922" v="397" actId="20577"/>
          <ac:spMkLst>
            <pc:docMk/>
            <pc:sldMk cId="4169726636" sldId="944"/>
            <ac:spMk id="18" creationId="{379B9506-936E-49F6-AA5E-EA4CF2AA6BDF}"/>
          </ac:spMkLst>
        </pc:spChg>
      </pc:sldChg>
      <pc:sldChg chg="modSp add mod ord">
        <pc:chgData name="Tasos Vasiliou" userId="eb89d014ba593ccf" providerId="LiveId" clId="{256B6C6E-0C87-4F6C-BF68-E5FE47EC1E9D}" dt="2024-01-03T16:55:42.866" v="1282"/>
        <pc:sldMkLst>
          <pc:docMk/>
          <pc:sldMk cId="1864954647" sldId="945"/>
        </pc:sldMkLst>
        <pc:spChg chg="mod">
          <ac:chgData name="Tasos Vasiliou" userId="eb89d014ba593ccf" providerId="LiveId" clId="{256B6C6E-0C87-4F6C-BF68-E5FE47EC1E9D}" dt="2024-01-03T11:27:32.444" v="419" actId="20577"/>
          <ac:spMkLst>
            <pc:docMk/>
            <pc:sldMk cId="1864954647" sldId="945"/>
            <ac:spMk id="18" creationId="{379B9506-936E-49F6-AA5E-EA4CF2AA6BDF}"/>
          </ac:spMkLst>
        </pc:spChg>
      </pc:sldChg>
      <pc:sldChg chg="addSp modSp add mod">
        <pc:chgData name="Tasos Vasiliou" userId="eb89d014ba593ccf" providerId="LiveId" clId="{256B6C6E-0C87-4F6C-BF68-E5FE47EC1E9D}" dt="2024-01-03T11:34:09.176" v="449"/>
        <pc:sldMkLst>
          <pc:docMk/>
          <pc:sldMk cId="1002209102" sldId="946"/>
        </pc:sldMkLst>
        <pc:spChg chg="mod">
          <ac:chgData name="Tasos Vasiliou" userId="eb89d014ba593ccf" providerId="LiveId" clId="{256B6C6E-0C87-4F6C-BF68-E5FE47EC1E9D}" dt="2024-01-03T11:29:29.347" v="433" actId="20577"/>
          <ac:spMkLst>
            <pc:docMk/>
            <pc:sldMk cId="1002209102" sldId="946"/>
            <ac:spMk id="18" creationId="{379B9506-936E-49F6-AA5E-EA4CF2AA6BDF}"/>
          </ac:spMkLst>
        </pc:spChg>
        <pc:cxnChg chg="add mod">
          <ac:chgData name="Tasos Vasiliou" userId="eb89d014ba593ccf" providerId="LiveId" clId="{256B6C6E-0C87-4F6C-BF68-E5FE47EC1E9D}" dt="2024-01-03T11:34:09.176" v="449"/>
          <ac:cxnSpMkLst>
            <pc:docMk/>
            <pc:sldMk cId="1002209102" sldId="946"/>
            <ac:cxnSpMk id="2" creationId="{27322D0E-ECFB-6388-6B05-0FEBAFFC761F}"/>
          </ac:cxnSpMkLst>
        </pc:cxnChg>
      </pc:sldChg>
      <pc:sldChg chg="addSp delSp modSp add mod">
        <pc:chgData name="Tasos Vasiliou" userId="eb89d014ba593ccf" providerId="LiveId" clId="{256B6C6E-0C87-4F6C-BF68-E5FE47EC1E9D}" dt="2024-01-03T11:38:00.999" v="498" actId="1037"/>
        <pc:sldMkLst>
          <pc:docMk/>
          <pc:sldMk cId="3547900647" sldId="947"/>
        </pc:sldMkLst>
        <pc:spChg chg="del">
          <ac:chgData name="Tasos Vasiliou" userId="eb89d014ba593ccf" providerId="LiveId" clId="{256B6C6E-0C87-4F6C-BF68-E5FE47EC1E9D}" dt="2024-01-03T11:35:26.035" v="455" actId="478"/>
          <ac:spMkLst>
            <pc:docMk/>
            <pc:sldMk cId="3547900647" sldId="947"/>
            <ac:spMk id="5" creationId="{78BE29A1-3248-A5ED-3F22-25C85B320EA1}"/>
          </ac:spMkLst>
        </pc:spChg>
        <pc:spChg chg="del">
          <ac:chgData name="Tasos Vasiliou" userId="eb89d014ba593ccf" providerId="LiveId" clId="{256B6C6E-0C87-4F6C-BF68-E5FE47EC1E9D}" dt="2024-01-03T11:35:31.187" v="456" actId="478"/>
          <ac:spMkLst>
            <pc:docMk/>
            <pc:sldMk cId="3547900647" sldId="947"/>
            <ac:spMk id="6" creationId="{2F8473DB-B587-419A-3BF7-C54150B41B93}"/>
          </ac:spMkLst>
        </pc:spChg>
        <pc:spChg chg="add del mod">
          <ac:chgData name="Tasos Vasiliou" userId="eb89d014ba593ccf" providerId="LiveId" clId="{256B6C6E-0C87-4F6C-BF68-E5FE47EC1E9D}" dt="2024-01-03T11:36:36.798" v="463"/>
          <ac:spMkLst>
            <pc:docMk/>
            <pc:sldMk cId="3547900647" sldId="947"/>
            <ac:spMk id="9" creationId="{0942DF8B-460C-00F3-5C31-6D8683475C7E}"/>
          </ac:spMkLst>
        </pc:spChg>
        <pc:spChg chg="add del mod">
          <ac:chgData name="Tasos Vasiliou" userId="eb89d014ba593ccf" providerId="LiveId" clId="{256B6C6E-0C87-4F6C-BF68-E5FE47EC1E9D}" dt="2024-01-03T11:36:36.798" v="463"/>
          <ac:spMkLst>
            <pc:docMk/>
            <pc:sldMk cId="3547900647" sldId="947"/>
            <ac:spMk id="10" creationId="{5EB048F4-3EA7-8FB0-9883-60EE2D7449FC}"/>
          </ac:spMkLst>
        </pc:spChg>
        <pc:spChg chg="add del mod">
          <ac:chgData name="Tasos Vasiliou" userId="eb89d014ba593ccf" providerId="LiveId" clId="{256B6C6E-0C87-4F6C-BF68-E5FE47EC1E9D}" dt="2024-01-03T11:36:36.798" v="463"/>
          <ac:spMkLst>
            <pc:docMk/>
            <pc:sldMk cId="3547900647" sldId="947"/>
            <ac:spMk id="11" creationId="{CF633A2C-5F37-240E-CF31-C4CC65F71708}"/>
          </ac:spMkLst>
        </pc:spChg>
        <pc:spChg chg="add del mod">
          <ac:chgData name="Tasos Vasiliou" userId="eb89d014ba593ccf" providerId="LiveId" clId="{256B6C6E-0C87-4F6C-BF68-E5FE47EC1E9D}" dt="2024-01-03T11:36:36.798" v="463"/>
          <ac:spMkLst>
            <pc:docMk/>
            <pc:sldMk cId="3547900647" sldId="947"/>
            <ac:spMk id="12" creationId="{F2B40025-7C67-11B3-5A15-3E85DFE1E016}"/>
          </ac:spMkLst>
        </pc:spChg>
        <pc:spChg chg="add mod">
          <ac:chgData name="Tasos Vasiliou" userId="eb89d014ba593ccf" providerId="LiveId" clId="{256B6C6E-0C87-4F6C-BF68-E5FE47EC1E9D}" dt="2024-01-03T11:37:47.491" v="488" actId="1038"/>
          <ac:spMkLst>
            <pc:docMk/>
            <pc:sldMk cId="3547900647" sldId="947"/>
            <ac:spMk id="15" creationId="{D0EB7B9F-CE06-DFFF-0CFB-DB979FF83CC4}"/>
          </ac:spMkLst>
        </pc:spChg>
        <pc:spChg chg="add mod">
          <ac:chgData name="Tasos Vasiliou" userId="eb89d014ba593ccf" providerId="LiveId" clId="{256B6C6E-0C87-4F6C-BF68-E5FE47EC1E9D}" dt="2024-01-03T11:37:53.986" v="490" actId="20577"/>
          <ac:spMkLst>
            <pc:docMk/>
            <pc:sldMk cId="3547900647" sldId="947"/>
            <ac:spMk id="16" creationId="{D8D9C29C-4ABC-6B5D-D4BF-5B4FBFF66101}"/>
          </ac:spMkLst>
        </pc:spChg>
        <pc:spChg chg="add mod">
          <ac:chgData name="Tasos Vasiliou" userId="eb89d014ba593ccf" providerId="LiveId" clId="{256B6C6E-0C87-4F6C-BF68-E5FE47EC1E9D}" dt="2024-01-03T11:38:00.999" v="498" actId="1037"/>
          <ac:spMkLst>
            <pc:docMk/>
            <pc:sldMk cId="3547900647" sldId="947"/>
            <ac:spMk id="17" creationId="{B7D0696A-E138-C695-F9DC-DB7610537DCF}"/>
          </ac:spMkLst>
        </pc:spChg>
        <pc:spChg chg="mod">
          <ac:chgData name="Tasos Vasiliou" userId="eb89d014ba593ccf" providerId="LiveId" clId="{256B6C6E-0C87-4F6C-BF68-E5FE47EC1E9D}" dt="2024-01-03T11:35:22.152" v="454"/>
          <ac:spMkLst>
            <pc:docMk/>
            <pc:sldMk cId="3547900647" sldId="947"/>
            <ac:spMk id="18" creationId="{379B9506-936E-49F6-AA5E-EA4CF2AA6BDF}"/>
          </ac:spMkLst>
        </pc:spChg>
        <pc:spChg chg="add mod">
          <ac:chgData name="Tasos Vasiliou" userId="eb89d014ba593ccf" providerId="LiveId" clId="{256B6C6E-0C87-4F6C-BF68-E5FE47EC1E9D}" dt="2024-01-03T11:38:00.999" v="498" actId="1037"/>
          <ac:spMkLst>
            <pc:docMk/>
            <pc:sldMk cId="3547900647" sldId="947"/>
            <ac:spMk id="19" creationId="{AA110529-4A4E-473E-A5DF-57C49FD57015}"/>
          </ac:spMkLst>
        </pc:spChg>
        <pc:graphicFrameChg chg="add del">
          <ac:chgData name="Tasos Vasiliou" userId="eb89d014ba593ccf" providerId="LiveId" clId="{256B6C6E-0C87-4F6C-BF68-E5FE47EC1E9D}" dt="2024-01-03T11:36:40.255" v="465" actId="478"/>
          <ac:graphicFrameMkLst>
            <pc:docMk/>
            <pc:sldMk cId="3547900647" sldId="947"/>
            <ac:graphicFrameMk id="2" creationId="{27FC220E-6FD4-48DF-AA77-2704173C3667}"/>
          </ac:graphicFrameMkLst>
        </pc:graphicFrameChg>
        <pc:graphicFrameChg chg="add del mod">
          <ac:chgData name="Tasos Vasiliou" userId="eb89d014ba593ccf" providerId="LiveId" clId="{256B6C6E-0C87-4F6C-BF68-E5FE47EC1E9D}" dt="2024-01-03T11:36:36.798" v="463"/>
          <ac:graphicFrameMkLst>
            <pc:docMk/>
            <pc:sldMk cId="3547900647" sldId="947"/>
            <ac:graphicFrameMk id="3" creationId="{F9AF5F57-F7D9-E3B7-8B78-A620922F2102}"/>
          </ac:graphicFrameMkLst>
        </pc:graphicFrameChg>
        <pc:graphicFrameChg chg="add del mod">
          <ac:chgData name="Tasos Vasiliou" userId="eb89d014ba593ccf" providerId="LiveId" clId="{256B6C6E-0C87-4F6C-BF68-E5FE47EC1E9D}" dt="2024-01-03T11:36:43.468" v="467"/>
          <ac:graphicFrameMkLst>
            <pc:docMk/>
            <pc:sldMk cId="3547900647" sldId="947"/>
            <ac:graphicFrameMk id="13" creationId="{8DDB0987-61C0-79C2-250B-29EC321C2CD4}"/>
          </ac:graphicFrameMkLst>
        </pc:graphicFrameChg>
        <pc:graphicFrameChg chg="add mod">
          <ac:chgData name="Tasos Vasiliou" userId="eb89d014ba593ccf" providerId="LiveId" clId="{256B6C6E-0C87-4F6C-BF68-E5FE47EC1E9D}" dt="2024-01-03T11:37:02.584" v="469" actId="1076"/>
          <ac:graphicFrameMkLst>
            <pc:docMk/>
            <pc:sldMk cId="3547900647" sldId="947"/>
            <ac:graphicFrameMk id="14" creationId="{F8F41FB9-67E1-3D93-C890-CA840B239BC3}"/>
          </ac:graphicFrameMkLst>
        </pc:graphicFrameChg>
      </pc:sldChg>
      <pc:sldChg chg="addSp delSp modSp add mod ord">
        <pc:chgData name="Tasos Vasiliou" userId="eb89d014ba593ccf" providerId="LiveId" clId="{256B6C6E-0C87-4F6C-BF68-E5FE47EC1E9D}" dt="2024-01-03T16:09:37.556" v="1054" actId="1076"/>
        <pc:sldMkLst>
          <pc:docMk/>
          <pc:sldMk cId="252887393" sldId="948"/>
        </pc:sldMkLst>
        <pc:spChg chg="del">
          <ac:chgData name="Tasos Vasiliou" userId="eb89d014ba593ccf" providerId="LiveId" clId="{256B6C6E-0C87-4F6C-BF68-E5FE47EC1E9D}" dt="2024-01-03T11:39:51.645" v="509" actId="478"/>
          <ac:spMkLst>
            <pc:docMk/>
            <pc:sldMk cId="252887393" sldId="948"/>
            <ac:spMk id="4" creationId="{68E2A0A3-2854-A9A6-D6CE-EA0C4573559B}"/>
          </ac:spMkLst>
        </pc:spChg>
        <pc:spChg chg="del">
          <ac:chgData name="Tasos Vasiliou" userId="eb89d014ba593ccf" providerId="LiveId" clId="{256B6C6E-0C87-4F6C-BF68-E5FE47EC1E9D}" dt="2024-01-03T11:39:39.912" v="506" actId="478"/>
          <ac:spMkLst>
            <pc:docMk/>
            <pc:sldMk cId="252887393" sldId="948"/>
            <ac:spMk id="10" creationId="{B0E6CF24-A39B-5A22-7F72-74523063FC22}"/>
          </ac:spMkLst>
        </pc:spChg>
        <pc:spChg chg="mod">
          <ac:chgData name="Tasos Vasiliou" userId="eb89d014ba593ccf" providerId="LiveId" clId="{256B6C6E-0C87-4F6C-BF68-E5FE47EC1E9D}" dt="2024-01-03T11:39:33.789" v="504"/>
          <ac:spMkLst>
            <pc:docMk/>
            <pc:sldMk cId="252887393" sldId="948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1:41:04.456" v="525"/>
          <ac:graphicFrameMkLst>
            <pc:docMk/>
            <pc:sldMk cId="252887393" sldId="948"/>
            <ac:graphicFrameMk id="9" creationId="{F6FF6703-423B-1A21-F3CE-48D029B62CB7}"/>
          </ac:graphicFrameMkLst>
        </pc:graphicFrameChg>
        <pc:graphicFrameChg chg="del">
          <ac:chgData name="Tasos Vasiliou" userId="eb89d014ba593ccf" providerId="LiveId" clId="{256B6C6E-0C87-4F6C-BF68-E5FE47EC1E9D}" dt="2024-01-03T11:39:37.109" v="505" actId="478"/>
          <ac:graphicFrameMkLst>
            <pc:docMk/>
            <pc:sldMk cId="252887393" sldId="948"/>
            <ac:graphicFrameMk id="12" creationId="{20C5D266-ED36-C246-C380-59259BD41EA9}"/>
          </ac:graphicFrameMkLst>
        </pc:graphicFrameChg>
        <pc:picChg chg="add mod">
          <ac:chgData name="Tasos Vasiliou" userId="eb89d014ba593ccf" providerId="LiveId" clId="{256B6C6E-0C87-4F6C-BF68-E5FE47EC1E9D}" dt="2024-01-03T16:09:37.556" v="1054" actId="1076"/>
          <ac:picMkLst>
            <pc:docMk/>
            <pc:sldMk cId="252887393" sldId="948"/>
            <ac:picMk id="3" creationId="{EBDDD5B7-D4B4-58B8-B0E9-D9DA77FCEC11}"/>
          </ac:picMkLst>
        </pc:picChg>
      </pc:sldChg>
      <pc:sldChg chg="addSp delSp modSp add mod">
        <pc:chgData name="Tasos Vasiliou" userId="eb89d014ba593ccf" providerId="LiveId" clId="{256B6C6E-0C87-4F6C-BF68-E5FE47EC1E9D}" dt="2024-01-03T16:24:55.306" v="1130" actId="207"/>
        <pc:sldMkLst>
          <pc:docMk/>
          <pc:sldMk cId="2445816015" sldId="949"/>
        </pc:sldMkLst>
        <pc:spChg chg="mod">
          <ac:chgData name="Tasos Vasiliou" userId="eb89d014ba593ccf" providerId="LiveId" clId="{256B6C6E-0C87-4F6C-BF68-E5FE47EC1E9D}" dt="2024-01-03T11:47:17.018" v="619" actId="20577"/>
          <ac:spMkLst>
            <pc:docMk/>
            <pc:sldMk cId="2445816015" sldId="949"/>
            <ac:spMk id="18" creationId="{379B9506-936E-49F6-AA5E-EA4CF2AA6BDF}"/>
          </ac:spMkLst>
        </pc:spChg>
        <pc:graphicFrameChg chg="add mod">
          <ac:chgData name="Tasos Vasiliou" userId="eb89d014ba593ccf" providerId="LiveId" clId="{256B6C6E-0C87-4F6C-BF68-E5FE47EC1E9D}" dt="2024-01-03T16:24:55.306" v="1130" actId="207"/>
          <ac:graphicFrameMkLst>
            <pc:docMk/>
            <pc:sldMk cId="2445816015" sldId="949"/>
            <ac:graphicFrameMk id="3" creationId="{A0E03DDD-6471-9110-4F29-E8EF23203E24}"/>
          </ac:graphicFrameMkLst>
        </pc:graphicFrameChg>
        <pc:graphicFrameChg chg="del">
          <ac:chgData name="Tasos Vasiliou" userId="eb89d014ba593ccf" providerId="LiveId" clId="{256B6C6E-0C87-4F6C-BF68-E5FE47EC1E9D}" dt="2024-01-03T11:42:23.711" v="528" actId="478"/>
          <ac:graphicFrameMkLst>
            <pc:docMk/>
            <pc:sldMk cId="2445816015" sldId="949"/>
            <ac:graphicFrameMk id="9" creationId="{F6FF6703-423B-1A21-F3CE-48D029B62CB7}"/>
          </ac:graphicFrameMkLst>
        </pc:graphicFrameChg>
      </pc:sldChg>
      <pc:sldChg chg="addSp delSp modSp add mod">
        <pc:chgData name="Tasos Vasiliou" userId="eb89d014ba593ccf" providerId="LiveId" clId="{256B6C6E-0C87-4F6C-BF68-E5FE47EC1E9D}" dt="2024-01-03T12:01:08.073" v="656"/>
        <pc:sldMkLst>
          <pc:docMk/>
          <pc:sldMk cId="3101862760" sldId="950"/>
        </pc:sldMkLst>
        <pc:spChg chg="mod">
          <ac:chgData name="Tasos Vasiliou" userId="eb89d014ba593ccf" providerId="LiveId" clId="{256B6C6E-0C87-4F6C-BF68-E5FE47EC1E9D}" dt="2024-01-03T11:56:55.744" v="638" actId="20577"/>
          <ac:spMkLst>
            <pc:docMk/>
            <pc:sldMk cId="3101862760" sldId="950"/>
            <ac:spMk id="18" creationId="{379B9506-936E-49F6-AA5E-EA4CF2AA6BDF}"/>
          </ac:spMkLst>
        </pc:spChg>
        <pc:graphicFrameChg chg="del">
          <ac:chgData name="Tasos Vasiliou" userId="eb89d014ba593ccf" providerId="LiveId" clId="{256B6C6E-0C87-4F6C-BF68-E5FE47EC1E9D}" dt="2024-01-03T11:49:10.143" v="628" actId="478"/>
          <ac:graphicFrameMkLst>
            <pc:docMk/>
            <pc:sldMk cId="3101862760" sldId="950"/>
            <ac:graphicFrameMk id="3" creationId="{A0E03DDD-6471-9110-4F29-E8EF23203E24}"/>
          </ac:graphicFrameMkLst>
        </pc:graphicFrameChg>
        <pc:graphicFrameChg chg="add mod">
          <ac:chgData name="Tasos Vasiliou" userId="eb89d014ba593ccf" providerId="LiveId" clId="{256B6C6E-0C87-4F6C-BF68-E5FE47EC1E9D}" dt="2024-01-03T12:01:08.073" v="656"/>
          <ac:graphicFrameMkLst>
            <pc:docMk/>
            <pc:sldMk cId="3101862760" sldId="950"/>
            <ac:graphicFrameMk id="4" creationId="{E31692C3-B37E-3ABA-15CB-B6DC26F57E95}"/>
          </ac:graphicFrameMkLst>
        </pc:graphicFrameChg>
      </pc:sldChg>
      <pc:sldChg chg="addSp delSp modSp add mod ord">
        <pc:chgData name="Tasos Vasiliou" userId="eb89d014ba593ccf" providerId="LiveId" clId="{256B6C6E-0C87-4F6C-BF68-E5FE47EC1E9D}" dt="2024-01-03T16:24:19.745" v="1125" actId="207"/>
        <pc:sldMkLst>
          <pc:docMk/>
          <pc:sldMk cId="492986790" sldId="951"/>
        </pc:sldMkLst>
        <pc:spChg chg="mod">
          <ac:chgData name="Tasos Vasiliou" userId="eb89d014ba593ccf" providerId="LiveId" clId="{256B6C6E-0C87-4F6C-BF68-E5FE47EC1E9D}" dt="2024-01-03T12:25:23.816" v="758" actId="20577"/>
          <ac:spMkLst>
            <pc:docMk/>
            <pc:sldMk cId="492986790" sldId="951"/>
            <ac:spMk id="18" creationId="{379B9506-936E-49F6-AA5E-EA4CF2AA6BDF}"/>
          </ac:spMkLst>
        </pc:spChg>
        <pc:graphicFrameChg chg="del">
          <ac:chgData name="Tasos Vasiliou" userId="eb89d014ba593ccf" providerId="LiveId" clId="{256B6C6E-0C87-4F6C-BF68-E5FE47EC1E9D}" dt="2024-01-03T12:02:23.295" v="664" actId="478"/>
          <ac:graphicFrameMkLst>
            <pc:docMk/>
            <pc:sldMk cId="492986790" sldId="951"/>
            <ac:graphicFrameMk id="3" creationId="{A0E03DDD-6471-9110-4F29-E8EF23203E24}"/>
          </ac:graphicFrameMkLst>
        </pc:graphicFrameChg>
        <pc:graphicFrameChg chg="add mod">
          <ac:chgData name="Tasos Vasiliou" userId="eb89d014ba593ccf" providerId="LiveId" clId="{256B6C6E-0C87-4F6C-BF68-E5FE47EC1E9D}" dt="2024-01-03T16:24:19.745" v="1125" actId="207"/>
          <ac:graphicFrameMkLst>
            <pc:docMk/>
            <pc:sldMk cId="492986790" sldId="951"/>
            <ac:graphicFrameMk id="4" creationId="{2306602F-5490-CA13-E83D-DD31A551CA88}"/>
          </ac:graphicFrameMkLst>
        </pc:graphicFrameChg>
      </pc:sldChg>
      <pc:sldChg chg="add">
        <pc:chgData name="Tasos Vasiliou" userId="eb89d014ba593ccf" providerId="LiveId" clId="{256B6C6E-0C87-4F6C-BF68-E5FE47EC1E9D}" dt="2024-01-03T12:15:13.737" v="687" actId="2890"/>
        <pc:sldMkLst>
          <pc:docMk/>
          <pc:sldMk cId="3808980803" sldId="952"/>
        </pc:sldMkLst>
      </pc:sldChg>
      <pc:sldChg chg="modSp add del mod">
        <pc:chgData name="Tasos Vasiliou" userId="eb89d014ba593ccf" providerId="LiveId" clId="{256B6C6E-0C87-4F6C-BF68-E5FE47EC1E9D}" dt="2024-01-03T12:15:11.129" v="686" actId="47"/>
        <pc:sldMkLst>
          <pc:docMk/>
          <pc:sldMk cId="3858496197" sldId="952"/>
        </pc:sldMkLst>
        <pc:spChg chg="mod">
          <ac:chgData name="Tasos Vasiliou" userId="eb89d014ba593ccf" providerId="LiveId" clId="{256B6C6E-0C87-4F6C-BF68-E5FE47EC1E9D}" dt="2024-01-03T12:15:07.752" v="685" actId="20577"/>
          <ac:spMkLst>
            <pc:docMk/>
            <pc:sldMk cId="3858496197" sldId="952"/>
            <ac:spMk id="18" creationId="{379B9506-936E-49F6-AA5E-EA4CF2AA6BDF}"/>
          </ac:spMkLst>
        </pc:spChg>
      </pc:sldChg>
      <pc:sldChg chg="addSp delSp modSp add mod">
        <pc:chgData name="Tasos Vasiliou" userId="eb89d014ba593ccf" providerId="LiveId" clId="{256B6C6E-0C87-4F6C-BF68-E5FE47EC1E9D}" dt="2024-01-03T12:22:07.289" v="740" actId="1076"/>
        <pc:sldMkLst>
          <pc:docMk/>
          <pc:sldMk cId="2917414476" sldId="953"/>
        </pc:sldMkLst>
        <pc:spChg chg="mod">
          <ac:chgData name="Tasos Vasiliou" userId="eb89d014ba593ccf" providerId="LiveId" clId="{256B6C6E-0C87-4F6C-BF68-E5FE47EC1E9D}" dt="2024-01-03T12:19:02.088" v="709" actId="20577"/>
          <ac:spMkLst>
            <pc:docMk/>
            <pc:sldMk cId="2917414476" sldId="953"/>
            <ac:spMk id="18" creationId="{379B9506-936E-49F6-AA5E-EA4CF2AA6BDF}"/>
          </ac:spMkLst>
        </pc:spChg>
        <pc:graphicFrameChg chg="add mod">
          <ac:chgData name="Tasos Vasiliou" userId="eb89d014ba593ccf" providerId="LiveId" clId="{256B6C6E-0C87-4F6C-BF68-E5FE47EC1E9D}" dt="2024-01-03T12:21:42.142" v="735" actId="207"/>
          <ac:graphicFrameMkLst>
            <pc:docMk/>
            <pc:sldMk cId="2917414476" sldId="953"/>
            <ac:graphicFrameMk id="3" creationId="{C7F2DDC5-E952-1964-1B0F-7A61295F7FA2}"/>
          </ac:graphicFrameMkLst>
        </pc:graphicFrameChg>
        <pc:graphicFrameChg chg="del">
          <ac:chgData name="Tasos Vasiliou" userId="eb89d014ba593ccf" providerId="LiveId" clId="{256B6C6E-0C87-4F6C-BF68-E5FE47EC1E9D}" dt="2024-01-03T12:19:12.265" v="710" actId="478"/>
          <ac:graphicFrameMkLst>
            <pc:docMk/>
            <pc:sldMk cId="2917414476" sldId="953"/>
            <ac:graphicFrameMk id="4" creationId="{2306602F-5490-CA13-E83D-DD31A551CA88}"/>
          </ac:graphicFrameMkLst>
        </pc:graphicFrameChg>
        <pc:picChg chg="add mod">
          <ac:chgData name="Tasos Vasiliou" userId="eb89d014ba593ccf" providerId="LiveId" clId="{256B6C6E-0C87-4F6C-BF68-E5FE47EC1E9D}" dt="2024-01-03T12:22:07.289" v="740" actId="1076"/>
          <ac:picMkLst>
            <pc:docMk/>
            <pc:sldMk cId="2917414476" sldId="953"/>
            <ac:picMk id="5" creationId="{676704D6-FB47-609B-3A55-502EA976BBED}"/>
          </ac:picMkLst>
        </pc:picChg>
      </pc:sldChg>
      <pc:sldChg chg="modSp add mod ord">
        <pc:chgData name="Tasos Vasiliou" userId="eb89d014ba593ccf" providerId="LiveId" clId="{256B6C6E-0C87-4F6C-BF68-E5FE47EC1E9D}" dt="2024-01-03T12:25:20.447" v="757"/>
        <pc:sldMkLst>
          <pc:docMk/>
          <pc:sldMk cId="730063232" sldId="954"/>
        </pc:sldMkLst>
        <pc:spChg chg="mod">
          <ac:chgData name="Tasos Vasiliou" userId="eb89d014ba593ccf" providerId="LiveId" clId="{256B6C6E-0C87-4F6C-BF68-E5FE47EC1E9D}" dt="2024-01-03T12:25:14.016" v="755" actId="20577"/>
          <ac:spMkLst>
            <pc:docMk/>
            <pc:sldMk cId="730063232" sldId="954"/>
            <ac:spMk id="18" creationId="{379B9506-936E-49F6-AA5E-EA4CF2AA6BDF}"/>
          </ac:spMkLst>
        </pc:spChg>
      </pc:sldChg>
      <pc:sldChg chg="delSp modSp add mod">
        <pc:chgData name="Tasos Vasiliou" userId="eb89d014ba593ccf" providerId="LiveId" clId="{256B6C6E-0C87-4F6C-BF68-E5FE47EC1E9D}" dt="2024-01-03T16:24:47.980" v="1129" actId="207"/>
        <pc:sldMkLst>
          <pc:docMk/>
          <pc:sldMk cId="3527538046" sldId="955"/>
        </pc:sldMkLst>
        <pc:spChg chg="mod">
          <ac:chgData name="Tasos Vasiliou" userId="eb89d014ba593ccf" providerId="LiveId" clId="{256B6C6E-0C87-4F6C-BF68-E5FE47EC1E9D}" dt="2024-01-03T12:26:18.195" v="761" actId="20577"/>
          <ac:spMkLst>
            <pc:docMk/>
            <pc:sldMk cId="3527538046" sldId="955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6:24:47.980" v="1129" actId="207"/>
          <ac:graphicFrameMkLst>
            <pc:docMk/>
            <pc:sldMk cId="3527538046" sldId="955"/>
            <ac:graphicFrameMk id="3" creationId="{A0E03DDD-6471-9110-4F29-E8EF23203E24}"/>
          </ac:graphicFrameMkLst>
        </pc:graphicFrameChg>
        <pc:cxnChg chg="del">
          <ac:chgData name="Tasos Vasiliou" userId="eb89d014ba593ccf" providerId="LiveId" clId="{256B6C6E-0C87-4F6C-BF68-E5FE47EC1E9D}" dt="2024-01-03T12:27:02.451" v="769" actId="478"/>
          <ac:cxnSpMkLst>
            <pc:docMk/>
            <pc:sldMk cId="3527538046" sldId="955"/>
            <ac:cxnSpMk id="2" creationId="{27322D0E-ECFB-6388-6B05-0FEBAFFC761F}"/>
          </ac:cxnSpMkLst>
        </pc:cxnChg>
      </pc:sldChg>
      <pc:sldChg chg="modSp add mod ord">
        <pc:chgData name="Tasos Vasiliou" userId="eb89d014ba593ccf" providerId="LiveId" clId="{256B6C6E-0C87-4F6C-BF68-E5FE47EC1E9D}" dt="2024-01-03T16:24:24.397" v="1126" actId="207"/>
        <pc:sldMkLst>
          <pc:docMk/>
          <pc:sldMk cId="98042308" sldId="956"/>
        </pc:sldMkLst>
        <pc:spChg chg="mod">
          <ac:chgData name="Tasos Vasiliou" userId="eb89d014ba593ccf" providerId="LiveId" clId="{256B6C6E-0C87-4F6C-BF68-E5FE47EC1E9D}" dt="2024-01-03T13:02:16.639" v="809" actId="20577"/>
          <ac:spMkLst>
            <pc:docMk/>
            <pc:sldMk cId="98042308" sldId="956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6:24:24.397" v="1126" actId="207"/>
          <ac:graphicFrameMkLst>
            <pc:docMk/>
            <pc:sldMk cId="98042308" sldId="956"/>
            <ac:graphicFrameMk id="3" creationId="{A0E03DDD-6471-9110-4F29-E8EF23203E24}"/>
          </ac:graphicFrameMkLst>
        </pc:graphicFrameChg>
      </pc:sldChg>
      <pc:sldChg chg="addSp modSp add del mod">
        <pc:chgData name="Tasos Vasiliou" userId="eb89d014ba593ccf" providerId="LiveId" clId="{256B6C6E-0C87-4F6C-BF68-E5FE47EC1E9D}" dt="2024-01-03T13:18:53.871" v="954"/>
        <pc:sldMkLst>
          <pc:docMk/>
          <pc:sldMk cId="3196335009" sldId="957"/>
        </pc:sldMkLst>
        <pc:spChg chg="add mod">
          <ac:chgData name="Tasos Vasiliou" userId="eb89d014ba593ccf" providerId="LiveId" clId="{256B6C6E-0C87-4F6C-BF68-E5FE47EC1E9D}" dt="2024-01-03T13:18:53.871" v="954"/>
          <ac:spMkLst>
            <pc:docMk/>
            <pc:sldMk cId="3196335009" sldId="957"/>
            <ac:spMk id="3" creationId="{2F328A0A-F740-CDE8-63E0-A3AE9E756CF6}"/>
          </ac:spMkLst>
        </pc:spChg>
        <pc:spChg chg="mod">
          <ac:chgData name="Tasos Vasiliou" userId="eb89d014ba593ccf" providerId="LiveId" clId="{256B6C6E-0C87-4F6C-BF68-E5FE47EC1E9D}" dt="2024-01-03T13:08:18.355" v="854" actId="20577"/>
          <ac:spMkLst>
            <pc:docMk/>
            <pc:sldMk cId="3196335009" sldId="957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3:11:21.563" v="863" actId="14100"/>
          <ac:graphicFrameMkLst>
            <pc:docMk/>
            <pc:sldMk cId="3196335009" sldId="957"/>
            <ac:graphicFrameMk id="4" creationId="{2306602F-5490-CA13-E83D-DD31A551CA88}"/>
          </ac:graphicFrameMkLst>
        </pc:graphicFrameChg>
      </pc:sldChg>
      <pc:sldChg chg="addSp modSp add mod ord">
        <pc:chgData name="Tasos Vasiliou" userId="eb89d014ba593ccf" providerId="LiveId" clId="{256B6C6E-0C87-4F6C-BF68-E5FE47EC1E9D}" dt="2024-01-03T13:18:37.511" v="953" actId="1076"/>
        <pc:sldMkLst>
          <pc:docMk/>
          <pc:sldMk cId="1780430016" sldId="958"/>
        </pc:sldMkLst>
        <pc:spChg chg="add mod">
          <ac:chgData name="Tasos Vasiliou" userId="eb89d014ba593ccf" providerId="LiveId" clId="{256B6C6E-0C87-4F6C-BF68-E5FE47EC1E9D}" dt="2024-01-03T13:18:37.511" v="953" actId="1076"/>
          <ac:spMkLst>
            <pc:docMk/>
            <pc:sldMk cId="1780430016" sldId="958"/>
            <ac:spMk id="3" creationId="{6B39F773-8607-2974-D770-7FB3297DC4C8}"/>
          </ac:spMkLst>
        </pc:spChg>
        <pc:spChg chg="mod">
          <ac:chgData name="Tasos Vasiliou" userId="eb89d014ba593ccf" providerId="LiveId" clId="{256B6C6E-0C87-4F6C-BF68-E5FE47EC1E9D}" dt="2024-01-03T13:13:26.443" v="869" actId="6549"/>
          <ac:spMkLst>
            <pc:docMk/>
            <pc:sldMk cId="1780430016" sldId="958"/>
            <ac:spMk id="18" creationId="{379B9506-936E-49F6-AA5E-EA4CF2AA6BDF}"/>
          </ac:spMkLst>
        </pc:spChg>
      </pc:sldChg>
      <pc:sldChg chg="modSp add mod">
        <pc:chgData name="Tasos Vasiliou" userId="eb89d014ba593ccf" providerId="LiveId" clId="{256B6C6E-0C87-4F6C-BF68-E5FE47EC1E9D}" dt="2024-01-03T13:29:59.651" v="989" actId="27918"/>
        <pc:sldMkLst>
          <pc:docMk/>
          <pc:sldMk cId="663241748" sldId="959"/>
        </pc:sldMkLst>
        <pc:spChg chg="mod">
          <ac:chgData name="Tasos Vasiliou" userId="eb89d014ba593ccf" providerId="LiveId" clId="{256B6C6E-0C87-4F6C-BF68-E5FE47EC1E9D}" dt="2024-01-03T13:21:17.092" v="960" actId="20577"/>
          <ac:spMkLst>
            <pc:docMk/>
            <pc:sldMk cId="663241748" sldId="959"/>
            <ac:spMk id="18" creationId="{379B9506-936E-49F6-AA5E-EA4CF2AA6BDF}"/>
          </ac:spMkLst>
        </pc:spChg>
      </pc:sldChg>
      <pc:sldChg chg="modSp add mod ord">
        <pc:chgData name="Tasos Vasiliou" userId="eb89d014ba593ccf" providerId="LiveId" clId="{256B6C6E-0C87-4F6C-BF68-E5FE47EC1E9D}" dt="2024-01-03T13:29:02.494" v="980"/>
        <pc:sldMkLst>
          <pc:docMk/>
          <pc:sldMk cId="3773703408" sldId="960"/>
        </pc:sldMkLst>
        <pc:spChg chg="mod">
          <ac:chgData name="Tasos Vasiliou" userId="eb89d014ba593ccf" providerId="LiveId" clId="{256B6C6E-0C87-4F6C-BF68-E5FE47EC1E9D}" dt="2024-01-03T13:24:12.864" v="973"/>
          <ac:spMkLst>
            <pc:docMk/>
            <pc:sldMk cId="3773703408" sldId="960"/>
            <ac:spMk id="18" creationId="{379B9506-936E-49F6-AA5E-EA4CF2AA6BDF}"/>
          </ac:spMkLst>
        </pc:spChg>
      </pc:sldChg>
      <pc:sldChg chg="modSp add mod">
        <pc:chgData name="Tasos Vasiliou" userId="eb89d014ba593ccf" providerId="LiveId" clId="{256B6C6E-0C87-4F6C-BF68-E5FE47EC1E9D}" dt="2024-01-03T16:24:42.759" v="1128" actId="207"/>
        <pc:sldMkLst>
          <pc:docMk/>
          <pc:sldMk cId="2664335309" sldId="961"/>
        </pc:sldMkLst>
        <pc:spChg chg="mod">
          <ac:chgData name="Tasos Vasiliou" userId="eb89d014ba593ccf" providerId="LiveId" clId="{256B6C6E-0C87-4F6C-BF68-E5FE47EC1E9D}" dt="2024-01-03T13:31:00.618" v="994" actId="20577"/>
          <ac:spMkLst>
            <pc:docMk/>
            <pc:sldMk cId="2664335309" sldId="961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6:24:42.759" v="1128" actId="207"/>
          <ac:graphicFrameMkLst>
            <pc:docMk/>
            <pc:sldMk cId="2664335309" sldId="961"/>
            <ac:graphicFrameMk id="3" creationId="{A0E03DDD-6471-9110-4F29-E8EF23203E24}"/>
          </ac:graphicFrameMkLst>
        </pc:graphicFrameChg>
      </pc:sldChg>
      <pc:sldChg chg="modSp add mod ord">
        <pc:chgData name="Tasos Vasiliou" userId="eb89d014ba593ccf" providerId="LiveId" clId="{256B6C6E-0C87-4F6C-BF68-E5FE47EC1E9D}" dt="2024-01-03T16:24:32.605" v="1127" actId="207"/>
        <pc:sldMkLst>
          <pc:docMk/>
          <pc:sldMk cId="852239333" sldId="962"/>
        </pc:sldMkLst>
        <pc:spChg chg="mod">
          <ac:chgData name="Tasos Vasiliou" userId="eb89d014ba593ccf" providerId="LiveId" clId="{256B6C6E-0C87-4F6C-BF68-E5FE47EC1E9D}" dt="2024-01-03T16:04:06.270" v="1027" actId="20577"/>
          <ac:spMkLst>
            <pc:docMk/>
            <pc:sldMk cId="852239333" sldId="962"/>
            <ac:spMk id="18" creationId="{379B9506-936E-49F6-AA5E-EA4CF2AA6BDF}"/>
          </ac:spMkLst>
        </pc:spChg>
        <pc:graphicFrameChg chg="mod">
          <ac:chgData name="Tasos Vasiliou" userId="eb89d014ba593ccf" providerId="LiveId" clId="{256B6C6E-0C87-4F6C-BF68-E5FE47EC1E9D}" dt="2024-01-03T16:24:32.605" v="1127" actId="207"/>
          <ac:graphicFrameMkLst>
            <pc:docMk/>
            <pc:sldMk cId="852239333" sldId="962"/>
            <ac:graphicFrameMk id="3" creationId="{A0E03DDD-6471-9110-4F29-E8EF23203E24}"/>
          </ac:graphicFrameMkLst>
        </pc:graphicFrameChg>
      </pc:sldChg>
      <pc:sldChg chg="modSp add mod ord">
        <pc:chgData name="Tasos Vasiliou" userId="eb89d014ba593ccf" providerId="LiveId" clId="{256B6C6E-0C87-4F6C-BF68-E5FE47EC1E9D}" dt="2024-01-03T16:10:33.887" v="1069" actId="27918"/>
        <pc:sldMkLst>
          <pc:docMk/>
          <pc:sldMk cId="676901610" sldId="963"/>
        </pc:sldMkLst>
        <pc:spChg chg="mod">
          <ac:chgData name="Tasos Vasiliou" userId="eb89d014ba593ccf" providerId="LiveId" clId="{256B6C6E-0C87-4F6C-BF68-E5FE47EC1E9D}" dt="2024-01-03T16:10:16.411" v="1065" actId="20577"/>
          <ac:spMkLst>
            <pc:docMk/>
            <pc:sldMk cId="676901610" sldId="963"/>
            <ac:spMk id="18" creationId="{379B9506-936E-49F6-AA5E-EA4CF2AA6BDF}"/>
          </ac:spMkLst>
        </pc:spChg>
      </pc:sldChg>
      <pc:sldChg chg="modSp add mod ord">
        <pc:chgData name="Tasos Vasiliou" userId="eb89d014ba593ccf" providerId="LiveId" clId="{256B6C6E-0C87-4F6C-BF68-E5FE47EC1E9D}" dt="2024-01-03T16:11:40.771" v="1083" actId="27918"/>
        <pc:sldMkLst>
          <pc:docMk/>
          <pc:sldMk cId="2327760299" sldId="964"/>
        </pc:sldMkLst>
        <pc:picChg chg="mod">
          <ac:chgData name="Tasos Vasiliou" userId="eb89d014ba593ccf" providerId="LiveId" clId="{256B6C6E-0C87-4F6C-BF68-E5FE47EC1E9D}" dt="2024-01-03T16:11:07.345" v="1077" actId="1076"/>
          <ac:picMkLst>
            <pc:docMk/>
            <pc:sldMk cId="2327760299" sldId="964"/>
            <ac:picMk id="3" creationId="{EBDDD5B7-D4B4-58B8-B0E9-D9DA77FCEC11}"/>
          </ac:picMkLst>
        </pc:picChg>
      </pc:sldChg>
      <pc:sldChg chg="modSp add mod ord">
        <pc:chgData name="Tasos Vasiliou" userId="eb89d014ba593ccf" providerId="LiveId" clId="{256B6C6E-0C87-4F6C-BF68-E5FE47EC1E9D}" dt="2024-01-03T16:22:20.205" v="1111" actId="27918"/>
        <pc:sldMkLst>
          <pc:docMk/>
          <pc:sldMk cId="1870900424" sldId="965"/>
        </pc:sldMkLst>
        <pc:spChg chg="mod">
          <ac:chgData name="Tasos Vasiliou" userId="eb89d014ba593ccf" providerId="LiveId" clId="{256B6C6E-0C87-4F6C-BF68-E5FE47EC1E9D}" dt="2024-01-03T16:19:10.757" v="1093"/>
          <ac:spMkLst>
            <pc:docMk/>
            <pc:sldMk cId="1870900424" sldId="965"/>
            <ac:spMk id="18" creationId="{379B9506-936E-49F6-AA5E-EA4CF2AA6BDF}"/>
          </ac:spMkLst>
        </pc:spChg>
      </pc:sldChg>
      <pc:sldChg chg="add mod ord">
        <pc:chgData name="Tasos Vasiliou" userId="eb89d014ba593ccf" providerId="LiveId" clId="{256B6C6E-0C87-4F6C-BF68-E5FE47EC1E9D}" dt="2024-01-03T16:23:59.278" v="1123"/>
        <pc:sldMkLst>
          <pc:docMk/>
          <pc:sldMk cId="620524178" sldId="966"/>
        </pc:sldMkLst>
      </pc:sldChg>
      <pc:sldChg chg="modSp add mod">
        <pc:chgData name="Tasos Vasiliou" userId="eb89d014ba593ccf" providerId="LiveId" clId="{256B6C6E-0C87-4F6C-BF68-E5FE47EC1E9D}" dt="2024-01-03T16:26:20.249" v="1140"/>
        <pc:sldMkLst>
          <pc:docMk/>
          <pc:sldMk cId="477862900" sldId="967"/>
        </pc:sldMkLst>
        <pc:spChg chg="mod">
          <ac:chgData name="Tasos Vasiliou" userId="eb89d014ba593ccf" providerId="LiveId" clId="{256B6C6E-0C87-4F6C-BF68-E5FE47EC1E9D}" dt="2024-01-03T16:26:20.249" v="1140"/>
          <ac:spMkLst>
            <pc:docMk/>
            <pc:sldMk cId="477862900" sldId="967"/>
            <ac:spMk id="18" creationId="{379B9506-936E-49F6-AA5E-EA4CF2AA6BDF}"/>
          </ac:spMkLst>
        </pc:spChg>
      </pc:sldChg>
      <pc:sldChg chg="modSp add mod">
        <pc:chgData name="Tasos Vasiliou" userId="eb89d014ba593ccf" providerId="LiveId" clId="{256B6C6E-0C87-4F6C-BF68-E5FE47EC1E9D}" dt="2024-01-03T16:36:10.124" v="1156" actId="20577"/>
        <pc:sldMkLst>
          <pc:docMk/>
          <pc:sldMk cId="2747905767" sldId="968"/>
        </pc:sldMkLst>
        <pc:spChg chg="mod">
          <ac:chgData name="Tasos Vasiliou" userId="eb89d014ba593ccf" providerId="LiveId" clId="{256B6C6E-0C87-4F6C-BF68-E5FE47EC1E9D}" dt="2024-01-03T16:36:10.124" v="1156" actId="20577"/>
          <ac:spMkLst>
            <pc:docMk/>
            <pc:sldMk cId="2747905767" sldId="968"/>
            <ac:spMk id="18" creationId="{379B9506-936E-49F6-AA5E-EA4CF2AA6BDF}"/>
          </ac:spMkLst>
        </pc:spChg>
      </pc:sldChg>
      <pc:sldChg chg="add mod ord">
        <pc:chgData name="Tasos Vasiliou" userId="eb89d014ba593ccf" providerId="LiveId" clId="{256B6C6E-0C87-4F6C-BF68-E5FE47EC1E9D}" dt="2024-01-03T16:39:21.400" v="1165"/>
        <pc:sldMkLst>
          <pc:docMk/>
          <pc:sldMk cId="63556568" sldId="969"/>
        </pc:sldMkLst>
      </pc:sldChg>
      <pc:sldChg chg="addSp delSp modSp add mod">
        <pc:chgData name="Tasos Vasiliou" userId="eb89d014ba593ccf" providerId="LiveId" clId="{256B6C6E-0C87-4F6C-BF68-E5FE47EC1E9D}" dt="2024-01-03T17:47:25.440" v="1711" actId="20577"/>
        <pc:sldMkLst>
          <pc:docMk/>
          <pc:sldMk cId="1829186697" sldId="970"/>
        </pc:sldMkLst>
        <pc:spChg chg="mod">
          <ac:chgData name="Tasos Vasiliou" userId="eb89d014ba593ccf" providerId="LiveId" clId="{256B6C6E-0C87-4F6C-BF68-E5FE47EC1E9D}" dt="2024-01-03T16:42:43.524" v="1200" actId="207"/>
          <ac:spMkLst>
            <pc:docMk/>
            <pc:sldMk cId="1829186697" sldId="970"/>
            <ac:spMk id="7" creationId="{E743BB78-D599-26A0-EAB7-E87A11B76E02}"/>
          </ac:spMkLst>
        </pc:spChg>
        <pc:graphicFrameChg chg="mod modGraphic">
          <ac:chgData name="Tasos Vasiliou" userId="eb89d014ba593ccf" providerId="LiveId" clId="{256B6C6E-0C87-4F6C-BF68-E5FE47EC1E9D}" dt="2024-01-03T17:02:16.734" v="1366"/>
          <ac:graphicFrameMkLst>
            <pc:docMk/>
            <pc:sldMk cId="1829186697" sldId="970"/>
            <ac:graphicFrameMk id="2" creationId="{C4B4F03D-9608-2540-3AC3-2F5FE4589AF1}"/>
          </ac:graphicFrameMkLst>
        </pc:graphicFrameChg>
        <pc:graphicFrameChg chg="add mod modGraphic">
          <ac:chgData name="Tasos Vasiliou" userId="eb89d014ba593ccf" providerId="LiveId" clId="{256B6C6E-0C87-4F6C-BF68-E5FE47EC1E9D}" dt="2024-01-03T17:47:25.440" v="1711" actId="20577"/>
          <ac:graphicFrameMkLst>
            <pc:docMk/>
            <pc:sldMk cId="1829186697" sldId="970"/>
            <ac:graphicFrameMk id="5" creationId="{A5BB1488-7CAD-A32B-551B-527C22AB795F}"/>
          </ac:graphicFrameMkLst>
        </pc:graphicFrameChg>
        <pc:graphicFrameChg chg="del">
          <ac:chgData name="Tasos Vasiliou" userId="eb89d014ba593ccf" providerId="LiveId" clId="{256B6C6E-0C87-4F6C-BF68-E5FE47EC1E9D}" dt="2024-01-03T17:00:27.078" v="1341" actId="478"/>
          <ac:graphicFrameMkLst>
            <pc:docMk/>
            <pc:sldMk cId="1829186697" sldId="970"/>
            <ac:graphicFrameMk id="14" creationId="{29A75361-893D-2AE9-AB07-F6833E6498E2}"/>
          </ac:graphicFrameMkLst>
        </pc:graphicFrameChg>
      </pc:sldChg>
      <pc:sldChg chg="addSp delSp modSp add mod">
        <pc:chgData name="Tasos Vasiliou" userId="eb89d014ba593ccf" providerId="LiveId" clId="{256B6C6E-0C87-4F6C-BF68-E5FE47EC1E9D}" dt="2024-01-03T17:47:12.854" v="1695" actId="20577"/>
        <pc:sldMkLst>
          <pc:docMk/>
          <pc:sldMk cId="2811867850" sldId="971"/>
        </pc:sldMkLst>
        <pc:spChg chg="mod">
          <ac:chgData name="Tasos Vasiliou" userId="eb89d014ba593ccf" providerId="LiveId" clId="{256B6C6E-0C87-4F6C-BF68-E5FE47EC1E9D}" dt="2024-01-03T16:42:37.850" v="1199" actId="207"/>
          <ac:spMkLst>
            <pc:docMk/>
            <pc:sldMk cId="2811867850" sldId="971"/>
            <ac:spMk id="7" creationId="{E743BB78-D599-26A0-EAB7-E87A11B76E02}"/>
          </ac:spMkLst>
        </pc:spChg>
        <pc:graphicFrameChg chg="mod modGraphic">
          <ac:chgData name="Tasos Vasiliou" userId="eb89d014ba593ccf" providerId="LiveId" clId="{256B6C6E-0C87-4F6C-BF68-E5FE47EC1E9D}" dt="2024-01-03T17:02:34.410" v="1369"/>
          <ac:graphicFrameMkLst>
            <pc:docMk/>
            <pc:sldMk cId="2811867850" sldId="971"/>
            <ac:graphicFrameMk id="2" creationId="{C4B4F03D-9608-2540-3AC3-2F5FE4589AF1}"/>
          </ac:graphicFrameMkLst>
        </pc:graphicFrameChg>
        <pc:graphicFrameChg chg="add del mod modGraphic">
          <ac:chgData name="Tasos Vasiliou" userId="eb89d014ba593ccf" providerId="LiveId" clId="{256B6C6E-0C87-4F6C-BF68-E5FE47EC1E9D}" dt="2024-01-03T16:59:17.685" v="1323" actId="478"/>
          <ac:graphicFrameMkLst>
            <pc:docMk/>
            <pc:sldMk cId="2811867850" sldId="971"/>
            <ac:graphicFrameMk id="5" creationId="{973D0765-9A55-1FA8-8CAE-E396F3524196}"/>
          </ac:graphicFrameMkLst>
        </pc:graphicFrameChg>
        <pc:graphicFrameChg chg="add del mod">
          <ac:chgData name="Tasos Vasiliou" userId="eb89d014ba593ccf" providerId="LiveId" clId="{256B6C6E-0C87-4F6C-BF68-E5FE47EC1E9D}" dt="2024-01-03T17:00:10.119" v="1339" actId="478"/>
          <ac:graphicFrameMkLst>
            <pc:docMk/>
            <pc:sldMk cId="2811867850" sldId="971"/>
            <ac:graphicFrameMk id="6" creationId="{DBDE268F-4C56-A415-9584-7245B8178E52}"/>
          </ac:graphicFrameMkLst>
        </pc:graphicFrameChg>
        <pc:graphicFrameChg chg="add del mod modGraphic">
          <ac:chgData name="Tasos Vasiliou" userId="eb89d014ba593ccf" providerId="LiveId" clId="{256B6C6E-0C87-4F6C-BF68-E5FE47EC1E9D}" dt="2024-01-03T17:01:22.926" v="1360" actId="478"/>
          <ac:graphicFrameMkLst>
            <pc:docMk/>
            <pc:sldMk cId="2811867850" sldId="971"/>
            <ac:graphicFrameMk id="8" creationId="{A2DEB3F7-BD4B-F938-DE6F-D0FC38D3FCF8}"/>
          </ac:graphicFrameMkLst>
        </pc:graphicFrameChg>
        <pc:graphicFrameChg chg="mod modGraphic">
          <ac:chgData name="Tasos Vasiliou" userId="eb89d014ba593ccf" providerId="LiveId" clId="{256B6C6E-0C87-4F6C-BF68-E5FE47EC1E9D}" dt="2024-01-03T17:47:12.854" v="1695" actId="20577"/>
          <ac:graphicFrameMkLst>
            <pc:docMk/>
            <pc:sldMk cId="2811867850" sldId="971"/>
            <ac:graphicFrameMk id="14" creationId="{29A75361-893D-2AE9-AB07-F6833E6498E2}"/>
          </ac:graphicFrameMkLst>
        </pc:graphicFrameChg>
      </pc:sldChg>
      <pc:sldChg chg="addSp modSp add mod">
        <pc:chgData name="Tasos Vasiliou" userId="eb89d014ba593ccf" providerId="LiveId" clId="{256B6C6E-0C87-4F6C-BF68-E5FE47EC1E9D}" dt="2024-01-03T17:05:15.352" v="1397" actId="1076"/>
        <pc:sldMkLst>
          <pc:docMk/>
          <pc:sldMk cId="3522077423" sldId="972"/>
        </pc:sldMkLst>
        <pc:spChg chg="mod">
          <ac:chgData name="Tasos Vasiliou" userId="eb89d014ba593ccf" providerId="LiveId" clId="{256B6C6E-0C87-4F6C-BF68-E5FE47EC1E9D}" dt="2024-01-03T17:04:42.479" v="1380" actId="20577"/>
          <ac:spMkLst>
            <pc:docMk/>
            <pc:sldMk cId="3522077423" sldId="972"/>
            <ac:spMk id="18" creationId="{379B9506-936E-49F6-AA5E-EA4CF2AA6BDF}"/>
          </ac:spMkLst>
        </pc:spChg>
        <pc:picChg chg="add mod">
          <ac:chgData name="Tasos Vasiliou" userId="eb89d014ba593ccf" providerId="LiveId" clId="{256B6C6E-0C87-4F6C-BF68-E5FE47EC1E9D}" dt="2024-01-03T17:05:15.352" v="1397" actId="1076"/>
          <ac:picMkLst>
            <pc:docMk/>
            <pc:sldMk cId="3522077423" sldId="972"/>
            <ac:picMk id="2" creationId="{94D13AD0-058C-8570-1C01-CEDDC721C4F0}"/>
          </ac:picMkLst>
        </pc:picChg>
        <pc:picChg chg="add mod">
          <ac:chgData name="Tasos Vasiliou" userId="eb89d014ba593ccf" providerId="LiveId" clId="{256B6C6E-0C87-4F6C-BF68-E5FE47EC1E9D}" dt="2024-01-03T17:05:10.910" v="1396" actId="1038"/>
          <ac:picMkLst>
            <pc:docMk/>
            <pc:sldMk cId="3522077423" sldId="972"/>
            <ac:picMk id="3" creationId="{8C3406F7-175C-1745-9F60-E6CD61A6C206}"/>
          </ac:picMkLst>
        </pc:picChg>
      </pc:sldChg>
      <pc:sldChg chg="delSp modSp add mod">
        <pc:chgData name="Tasos Vasiliou" userId="eb89d014ba593ccf" providerId="LiveId" clId="{256B6C6E-0C87-4F6C-BF68-E5FE47EC1E9D}" dt="2024-01-03T17:46:47.178" v="1659" actId="404"/>
        <pc:sldMkLst>
          <pc:docMk/>
          <pc:sldMk cId="3365936329" sldId="973"/>
        </pc:sldMkLst>
        <pc:spChg chg="del">
          <ac:chgData name="Tasos Vasiliou" userId="eb89d014ba593ccf" providerId="LiveId" clId="{256B6C6E-0C87-4F6C-BF68-E5FE47EC1E9D}" dt="2024-01-03T17:10:01.626" v="1433" actId="478"/>
          <ac:spMkLst>
            <pc:docMk/>
            <pc:sldMk cId="3365936329" sldId="973"/>
            <ac:spMk id="15" creationId="{D0EB7B9F-CE06-DFFF-0CFB-DB979FF83CC4}"/>
          </ac:spMkLst>
        </pc:spChg>
        <pc:spChg chg="del">
          <ac:chgData name="Tasos Vasiliou" userId="eb89d014ba593ccf" providerId="LiveId" clId="{256B6C6E-0C87-4F6C-BF68-E5FE47EC1E9D}" dt="2024-01-03T17:09:58.703" v="1432" actId="478"/>
          <ac:spMkLst>
            <pc:docMk/>
            <pc:sldMk cId="3365936329" sldId="973"/>
            <ac:spMk id="16" creationId="{D8D9C29C-4ABC-6B5D-D4BF-5B4FBFF66101}"/>
          </ac:spMkLst>
        </pc:spChg>
        <pc:spChg chg="del">
          <ac:chgData name="Tasos Vasiliou" userId="eb89d014ba593ccf" providerId="LiveId" clId="{256B6C6E-0C87-4F6C-BF68-E5FE47EC1E9D}" dt="2024-01-03T17:09:44.288" v="1430" actId="478"/>
          <ac:spMkLst>
            <pc:docMk/>
            <pc:sldMk cId="3365936329" sldId="973"/>
            <ac:spMk id="17" creationId="{B7D0696A-E138-C695-F9DC-DB7610537DCF}"/>
          </ac:spMkLst>
        </pc:spChg>
        <pc:spChg chg="mod">
          <ac:chgData name="Tasos Vasiliou" userId="eb89d014ba593ccf" providerId="LiveId" clId="{256B6C6E-0C87-4F6C-BF68-E5FE47EC1E9D}" dt="2024-01-03T17:46:47.178" v="1659" actId="404"/>
          <ac:spMkLst>
            <pc:docMk/>
            <pc:sldMk cId="3365936329" sldId="973"/>
            <ac:spMk id="18" creationId="{379B9506-936E-49F6-AA5E-EA4CF2AA6BDF}"/>
          </ac:spMkLst>
        </pc:spChg>
        <pc:spChg chg="del">
          <ac:chgData name="Tasos Vasiliou" userId="eb89d014ba593ccf" providerId="LiveId" clId="{256B6C6E-0C87-4F6C-BF68-E5FE47EC1E9D}" dt="2024-01-03T17:09:53.768" v="1431" actId="478"/>
          <ac:spMkLst>
            <pc:docMk/>
            <pc:sldMk cId="3365936329" sldId="973"/>
            <ac:spMk id="19" creationId="{AA110529-4A4E-473E-A5DF-57C49FD57015}"/>
          </ac:spMkLst>
        </pc:spChg>
        <pc:graphicFrameChg chg="mod">
          <ac:chgData name="Tasos Vasiliou" userId="eb89d014ba593ccf" providerId="LiveId" clId="{256B6C6E-0C87-4F6C-BF68-E5FE47EC1E9D}" dt="2024-01-03T17:12:30.981" v="1458" actId="14100"/>
          <ac:graphicFrameMkLst>
            <pc:docMk/>
            <pc:sldMk cId="3365936329" sldId="973"/>
            <ac:graphicFrameMk id="14" creationId="{F8F41FB9-67E1-3D93-C890-CA840B239BC3}"/>
          </ac:graphicFrameMkLst>
        </pc:graphicFrameChg>
      </pc:sldChg>
      <pc:sldChg chg="modSp add mod">
        <pc:chgData name="Tasos Vasiliou" userId="eb89d014ba593ccf" providerId="LiveId" clId="{256B6C6E-0C87-4F6C-BF68-E5FE47EC1E9D}" dt="2024-01-03T17:46:31.399" v="1654" actId="404"/>
        <pc:sldMkLst>
          <pc:docMk/>
          <pc:sldMk cId="2454752764" sldId="974"/>
        </pc:sldMkLst>
        <pc:spChg chg="mod">
          <ac:chgData name="Tasos Vasiliou" userId="eb89d014ba593ccf" providerId="LiveId" clId="{256B6C6E-0C87-4F6C-BF68-E5FE47EC1E9D}" dt="2024-01-03T17:46:31.399" v="1654" actId="404"/>
          <ac:spMkLst>
            <pc:docMk/>
            <pc:sldMk cId="2454752764" sldId="974"/>
            <ac:spMk id="18" creationId="{379B9506-936E-49F6-AA5E-EA4CF2AA6BDF}"/>
          </ac:spMkLst>
        </pc:spChg>
      </pc:sldChg>
      <pc:sldChg chg="addSp delSp modSp add mod">
        <pc:chgData name="Tasos Vasiliou" userId="eb89d014ba593ccf" providerId="LiveId" clId="{256B6C6E-0C87-4F6C-BF68-E5FE47EC1E9D}" dt="2024-01-03T17:46:18.354" v="1649" actId="404"/>
        <pc:sldMkLst>
          <pc:docMk/>
          <pc:sldMk cId="2604874048" sldId="975"/>
        </pc:sldMkLst>
        <pc:spChg chg="del">
          <ac:chgData name="Tasos Vasiliou" userId="eb89d014ba593ccf" providerId="LiveId" clId="{256B6C6E-0C87-4F6C-BF68-E5FE47EC1E9D}" dt="2024-01-03T17:18:23.016" v="1495" actId="478"/>
          <ac:spMkLst>
            <pc:docMk/>
            <pc:sldMk cId="2604874048" sldId="975"/>
            <ac:spMk id="3" creationId="{2F328A0A-F740-CDE8-63E0-A3AE9E756CF6}"/>
          </ac:spMkLst>
        </pc:spChg>
        <pc:spChg chg="mod">
          <ac:chgData name="Tasos Vasiliou" userId="eb89d014ba593ccf" providerId="LiveId" clId="{256B6C6E-0C87-4F6C-BF68-E5FE47EC1E9D}" dt="2024-01-03T17:46:18.354" v="1649" actId="404"/>
          <ac:spMkLst>
            <pc:docMk/>
            <pc:sldMk cId="2604874048" sldId="975"/>
            <ac:spMk id="18" creationId="{379B9506-936E-49F6-AA5E-EA4CF2AA6BDF}"/>
          </ac:spMkLst>
        </pc:spChg>
        <pc:graphicFrameChg chg="del">
          <ac:chgData name="Tasos Vasiliou" userId="eb89d014ba593ccf" providerId="LiveId" clId="{256B6C6E-0C87-4F6C-BF68-E5FE47EC1E9D}" dt="2024-01-03T17:18:38.671" v="1498" actId="478"/>
          <ac:graphicFrameMkLst>
            <pc:docMk/>
            <pc:sldMk cId="2604874048" sldId="975"/>
            <ac:graphicFrameMk id="4" creationId="{2306602F-5490-CA13-E83D-DD31A551CA88}"/>
          </ac:graphicFrameMkLst>
        </pc:graphicFrameChg>
        <pc:graphicFrameChg chg="add mod">
          <ac:chgData name="Tasos Vasiliou" userId="eb89d014ba593ccf" providerId="LiveId" clId="{256B6C6E-0C87-4F6C-BF68-E5FE47EC1E9D}" dt="2024-01-03T17:28:04.318" v="1548" actId="14100"/>
          <ac:graphicFrameMkLst>
            <pc:docMk/>
            <pc:sldMk cId="2604874048" sldId="975"/>
            <ac:graphicFrameMk id="5" creationId="{75581CFA-59C5-49A4-6B9A-53D1ECFE2236}"/>
          </ac:graphicFrameMkLst>
        </pc:graphicFrameChg>
      </pc:sldChg>
      <pc:sldChg chg="modSp add mod">
        <pc:chgData name="Tasos Vasiliou" userId="eb89d014ba593ccf" providerId="LiveId" clId="{256B6C6E-0C87-4F6C-BF68-E5FE47EC1E9D}" dt="2024-01-03T17:45:59.550" v="1643" actId="20577"/>
        <pc:sldMkLst>
          <pc:docMk/>
          <pc:sldMk cId="246037237" sldId="976"/>
        </pc:sldMkLst>
        <pc:spChg chg="mod">
          <ac:chgData name="Tasos Vasiliou" userId="eb89d014ba593ccf" providerId="LiveId" clId="{256B6C6E-0C87-4F6C-BF68-E5FE47EC1E9D}" dt="2024-01-03T17:45:59.550" v="1643" actId="20577"/>
          <ac:spMkLst>
            <pc:docMk/>
            <pc:sldMk cId="246037237" sldId="976"/>
            <ac:spMk id="18" creationId="{379B9506-936E-49F6-AA5E-EA4CF2AA6BDF}"/>
          </ac:spMkLst>
        </pc:spChg>
      </pc:sldChg>
      <pc:sldChg chg="modSp add mod">
        <pc:chgData name="Tasos Vasiliou" userId="eb89d014ba593ccf" providerId="LiveId" clId="{256B6C6E-0C87-4F6C-BF68-E5FE47EC1E9D}" dt="2024-01-03T17:44:49.832" v="1623" actId="20577"/>
        <pc:sldMkLst>
          <pc:docMk/>
          <pc:sldMk cId="230193611" sldId="977"/>
        </pc:sldMkLst>
        <pc:spChg chg="mod">
          <ac:chgData name="Tasos Vasiliou" userId="eb89d014ba593ccf" providerId="LiveId" clId="{256B6C6E-0C87-4F6C-BF68-E5FE47EC1E9D}" dt="2024-01-03T17:44:49.832" v="1623" actId="20577"/>
          <ac:spMkLst>
            <pc:docMk/>
            <pc:sldMk cId="230193611" sldId="977"/>
            <ac:spMk id="18" creationId="{379B9506-936E-49F6-AA5E-EA4CF2AA6BDF}"/>
          </ac:spMkLst>
        </pc:spChg>
      </pc:sldChg>
      <pc:sldChg chg="add del">
        <pc:chgData name="Tasos Vasiliou" userId="eb89d014ba593ccf" providerId="LiveId" clId="{256B6C6E-0C87-4F6C-BF68-E5FE47EC1E9D}" dt="2024-01-03T17:40:13.857" v="1590" actId="47"/>
        <pc:sldMkLst>
          <pc:docMk/>
          <pc:sldMk cId="4263878053" sldId="977"/>
        </pc:sldMkLst>
      </pc:sldChg>
    </pc:docChg>
  </pc:docChgLst>
  <pc:docChgLst>
    <pc:chgData name="Tasos Vasiliou" userId="eb89d014ba593ccf" providerId="LiveId" clId="{7CE0019E-28BC-42E0-95A2-009516157F4D}"/>
    <pc:docChg chg="undo custSel addSld delSld modSld sldOrd">
      <pc:chgData name="Tasos Vasiliou" userId="eb89d014ba593ccf" providerId="LiveId" clId="{7CE0019E-28BC-42E0-95A2-009516157F4D}" dt="2023-04-18T21:09:36.863" v="731"/>
      <pc:docMkLst>
        <pc:docMk/>
      </pc:docMkLst>
      <pc:sldChg chg="modSp mod">
        <pc:chgData name="Tasos Vasiliou" userId="eb89d014ba593ccf" providerId="LiveId" clId="{7CE0019E-28BC-42E0-95A2-009516157F4D}" dt="2023-04-18T20:40:17.635" v="541" actId="20577"/>
        <pc:sldMkLst>
          <pc:docMk/>
          <pc:sldMk cId="2435100402" sldId="282"/>
        </pc:sldMkLst>
        <pc:spChg chg="mod">
          <ac:chgData name="Tasos Vasiliou" userId="eb89d014ba593ccf" providerId="LiveId" clId="{7CE0019E-28BC-42E0-95A2-009516157F4D}" dt="2023-04-18T20:40:17.635" v="541" actId="20577"/>
          <ac:spMkLst>
            <pc:docMk/>
            <pc:sldMk cId="2435100402" sldId="282"/>
            <ac:spMk id="15" creationId="{00000000-0000-0000-0000-000000000000}"/>
          </ac:spMkLst>
        </pc:spChg>
      </pc:sldChg>
      <pc:sldChg chg="delSp modSp mod">
        <pc:chgData name="Tasos Vasiliou" userId="eb89d014ba593ccf" providerId="LiveId" clId="{7CE0019E-28BC-42E0-95A2-009516157F4D}" dt="2023-04-18T20:47:24.741" v="559" actId="208"/>
        <pc:sldMkLst>
          <pc:docMk/>
          <pc:sldMk cId="1993876378" sldId="658"/>
        </pc:sldMkLst>
        <pc:spChg chg="mod">
          <ac:chgData name="Tasos Vasiliou" userId="eb89d014ba593ccf" providerId="LiveId" clId="{7CE0019E-28BC-42E0-95A2-009516157F4D}" dt="2023-04-18T20:46:23.167" v="557" actId="14100"/>
          <ac:spMkLst>
            <pc:docMk/>
            <pc:sldMk cId="1993876378" sldId="658"/>
            <ac:spMk id="11" creationId="{00000000-0000-0000-0000-000000000000}"/>
          </ac:spMkLst>
        </pc:spChg>
        <pc:spChg chg="mod">
          <ac:chgData name="Tasos Vasiliou" userId="eb89d014ba593ccf" providerId="LiveId" clId="{7CE0019E-28BC-42E0-95A2-009516157F4D}" dt="2023-04-18T16:05:53.952" v="55" actId="20577"/>
          <ac:spMkLst>
            <pc:docMk/>
            <pc:sldMk cId="1993876378" sldId="658"/>
            <ac:spMk id="23" creationId="{00000000-0000-0000-0000-000000000000}"/>
          </ac:spMkLst>
        </pc:spChg>
        <pc:spChg chg="mod">
          <ac:chgData name="Tasos Vasiliou" userId="eb89d014ba593ccf" providerId="LiveId" clId="{7CE0019E-28BC-42E0-95A2-009516157F4D}" dt="2023-04-18T20:43:01.377" v="544" actId="20577"/>
          <ac:spMkLst>
            <pc:docMk/>
            <pc:sldMk cId="1993876378" sldId="658"/>
            <ac:spMk id="28" creationId="{00000000-0000-0000-0000-000000000000}"/>
          </ac:spMkLst>
        </pc:spChg>
        <pc:spChg chg="mod">
          <ac:chgData name="Tasos Vasiliou" userId="eb89d014ba593ccf" providerId="LiveId" clId="{7CE0019E-28BC-42E0-95A2-009516157F4D}" dt="2023-04-18T20:43:14.817" v="545" actId="14100"/>
          <ac:spMkLst>
            <pc:docMk/>
            <pc:sldMk cId="1993876378" sldId="658"/>
            <ac:spMk id="29" creationId="{00000000-0000-0000-0000-000000000000}"/>
          </ac:spMkLst>
        </pc:spChg>
        <pc:picChg chg="mod">
          <ac:chgData name="Tasos Vasiliou" userId="eb89d014ba593ccf" providerId="LiveId" clId="{7CE0019E-28BC-42E0-95A2-009516157F4D}" dt="2023-04-18T20:45:50.101" v="549"/>
          <ac:picMkLst>
            <pc:docMk/>
            <pc:sldMk cId="1993876378" sldId="658"/>
            <ac:picMk id="14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5:40.822" v="547"/>
          <ac:picMkLst>
            <pc:docMk/>
            <pc:sldMk cId="1993876378" sldId="658"/>
            <ac:picMk id="16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5:54.559" v="550"/>
          <ac:picMkLst>
            <pc:docMk/>
            <pc:sldMk cId="1993876378" sldId="658"/>
            <ac:picMk id="18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6:11.644" v="553"/>
          <ac:picMkLst>
            <pc:docMk/>
            <pc:sldMk cId="1993876378" sldId="658"/>
            <ac:picMk id="22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6:05.189" v="552"/>
          <ac:picMkLst>
            <pc:docMk/>
            <pc:sldMk cId="1993876378" sldId="658"/>
            <ac:picMk id="24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5:59.243" v="551"/>
          <ac:picMkLst>
            <pc:docMk/>
            <pc:sldMk cId="1993876378" sldId="658"/>
            <ac:picMk id="27" creationId="{00000000-0000-0000-0000-000000000000}"/>
          </ac:picMkLst>
        </pc:picChg>
        <pc:picChg chg="del">
          <ac:chgData name="Tasos Vasiliou" userId="eb89d014ba593ccf" providerId="LiveId" clId="{7CE0019E-28BC-42E0-95A2-009516157F4D}" dt="2023-04-18T20:46:14.840" v="554" actId="478"/>
          <ac:picMkLst>
            <pc:docMk/>
            <pc:sldMk cId="1993876378" sldId="658"/>
            <ac:picMk id="33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6:24.853" v="558" actId="1076"/>
          <ac:picMkLst>
            <pc:docMk/>
            <pc:sldMk cId="1993876378" sldId="658"/>
            <ac:picMk id="34" creationId="{00000000-0000-0000-0000-000000000000}"/>
          </ac:picMkLst>
        </pc:picChg>
        <pc:picChg chg="mod">
          <ac:chgData name="Tasos Vasiliou" userId="eb89d014ba593ccf" providerId="LiveId" clId="{7CE0019E-28BC-42E0-95A2-009516157F4D}" dt="2023-04-18T20:45:45.261" v="548"/>
          <ac:picMkLst>
            <pc:docMk/>
            <pc:sldMk cId="1993876378" sldId="658"/>
            <ac:picMk id="35" creationId="{00000000-0000-0000-0000-000000000000}"/>
          </ac:picMkLst>
        </pc:picChg>
        <pc:cxnChg chg="mod">
          <ac:chgData name="Tasos Vasiliou" userId="eb89d014ba593ccf" providerId="LiveId" clId="{7CE0019E-28BC-42E0-95A2-009516157F4D}" dt="2023-04-18T20:47:24.741" v="559" actId="208"/>
          <ac:cxnSpMkLst>
            <pc:docMk/>
            <pc:sldMk cId="1993876378" sldId="658"/>
            <ac:cxnSpMk id="30" creationId="{00000000-0000-0000-0000-000000000000}"/>
          </ac:cxnSpMkLst>
        </pc:cxnChg>
      </pc:sldChg>
      <pc:sldChg chg="modSp mod">
        <pc:chgData name="Tasos Vasiliou" userId="eb89d014ba593ccf" providerId="LiveId" clId="{7CE0019E-28BC-42E0-95A2-009516157F4D}" dt="2023-04-18T16:05:02.968" v="31" actId="14100"/>
        <pc:sldMkLst>
          <pc:docMk/>
          <pc:sldMk cId="3835627431" sldId="659"/>
        </pc:sldMkLst>
        <pc:spChg chg="mod">
          <ac:chgData name="Tasos Vasiliou" userId="eb89d014ba593ccf" providerId="LiveId" clId="{7CE0019E-28BC-42E0-95A2-009516157F4D}" dt="2023-04-18T16:04:47.120" v="17" actId="1038"/>
          <ac:spMkLst>
            <pc:docMk/>
            <pc:sldMk cId="3835627431" sldId="659"/>
            <ac:spMk id="11" creationId="{00000000-0000-0000-0000-000000000000}"/>
          </ac:spMkLst>
        </pc:spChg>
        <pc:spChg chg="mod">
          <ac:chgData name="Tasos Vasiliou" userId="eb89d014ba593ccf" providerId="LiveId" clId="{7CE0019E-28BC-42E0-95A2-009516157F4D}" dt="2023-04-18T16:05:02.968" v="31" actId="14100"/>
          <ac:spMkLst>
            <pc:docMk/>
            <pc:sldMk cId="3835627431" sldId="659"/>
            <ac:spMk id="16" creationId="{305E0ADC-73CF-E2A9-1914-D9147698EAC5}"/>
          </ac:spMkLst>
        </pc:spChg>
      </pc:sldChg>
      <pc:sldChg chg="addSp delSp modSp mod">
        <pc:chgData name="Tasos Vasiliou" userId="eb89d014ba593ccf" providerId="LiveId" clId="{7CE0019E-28BC-42E0-95A2-009516157F4D}" dt="2023-04-18T21:09:36.863" v="731"/>
        <pc:sldMkLst>
          <pc:docMk/>
          <pc:sldMk cId="3648740524" sldId="686"/>
        </pc:sldMkLst>
        <pc:spChg chg="add mod">
          <ac:chgData name="Tasos Vasiliou" userId="eb89d014ba593ccf" providerId="LiveId" clId="{7CE0019E-28BC-42E0-95A2-009516157F4D}" dt="2023-04-18T16:28:21.462" v="156" actId="14100"/>
          <ac:spMkLst>
            <pc:docMk/>
            <pc:sldMk cId="3648740524" sldId="686"/>
            <ac:spMk id="2" creationId="{5C3371F0-685C-8665-4188-BC1128E774C3}"/>
          </ac:spMkLst>
        </pc:spChg>
        <pc:spChg chg="add mod">
          <ac:chgData name="Tasos Vasiliou" userId="eb89d014ba593ccf" providerId="LiveId" clId="{7CE0019E-28BC-42E0-95A2-009516157F4D}" dt="2023-04-18T16:29:02.626" v="166" actId="403"/>
          <ac:spMkLst>
            <pc:docMk/>
            <pc:sldMk cId="3648740524" sldId="686"/>
            <ac:spMk id="3" creationId="{6A780FA3-7903-BA61-BE5C-36806080A8BD}"/>
          </ac:spMkLst>
        </pc:spChg>
        <pc:spChg chg="add mod">
          <ac:chgData name="Tasos Vasiliou" userId="eb89d014ba593ccf" providerId="LiveId" clId="{7CE0019E-28BC-42E0-95A2-009516157F4D}" dt="2023-04-18T16:29:13.658" v="168" actId="1076"/>
          <ac:spMkLst>
            <pc:docMk/>
            <pc:sldMk cId="3648740524" sldId="686"/>
            <ac:spMk id="4" creationId="{B69838DF-6542-A110-CB8F-F23064462A35}"/>
          </ac:spMkLst>
        </pc:spChg>
        <pc:spChg chg="add mod">
          <ac:chgData name="Tasos Vasiliou" userId="eb89d014ba593ccf" providerId="LiveId" clId="{7CE0019E-28BC-42E0-95A2-009516157F4D}" dt="2023-04-18T16:29:17.359" v="170" actId="20577"/>
          <ac:spMkLst>
            <pc:docMk/>
            <pc:sldMk cId="3648740524" sldId="686"/>
            <ac:spMk id="5" creationId="{1CACFBF3-AE5C-833F-2ECF-561A4BA6E746}"/>
          </ac:spMkLst>
        </pc:spChg>
        <pc:spChg chg="mod">
          <ac:chgData name="Tasos Vasiliou" userId="eb89d014ba593ccf" providerId="LiveId" clId="{7CE0019E-28BC-42E0-95A2-009516157F4D}" dt="2023-04-18T16:29:48.247" v="173" actId="242"/>
          <ac:spMkLst>
            <pc:docMk/>
            <pc:sldMk cId="3648740524" sldId="686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9:36.863" v="731"/>
          <ac:grpSpMkLst>
            <pc:docMk/>
            <pc:sldMk cId="3648740524" sldId="686"/>
            <ac:grpSpMk id="6" creationId="{EC4B2844-87DF-E222-9201-98317C6E660E}"/>
          </ac:grpSpMkLst>
        </pc:grpChg>
        <pc:graphicFrameChg chg="mod">
          <ac:chgData name="Tasos Vasiliou" userId="eb89d014ba593ccf" providerId="LiveId" clId="{7CE0019E-28BC-42E0-95A2-009516157F4D}" dt="2023-04-18T16:27:54.021" v="152" actId="207"/>
          <ac:graphicFrameMkLst>
            <pc:docMk/>
            <pc:sldMk cId="3648740524" sldId="686"/>
            <ac:graphicFrameMk id="12" creationId="{2BB2809B-3552-4ED4-A1A2-AD8CCE6B3481}"/>
          </ac:graphicFrameMkLst>
        </pc:graphicFrameChg>
        <pc:picChg chg="mod">
          <ac:chgData name="Tasos Vasiliou" userId="eb89d014ba593ccf" providerId="LiveId" clId="{7CE0019E-28BC-42E0-95A2-009516157F4D}" dt="2023-04-18T21:09:36.863" v="731"/>
          <ac:picMkLst>
            <pc:docMk/>
            <pc:sldMk cId="3648740524" sldId="686"/>
            <ac:picMk id="7" creationId="{A4EFD00F-B7E7-A89C-2498-A562BF2D5A3D}"/>
          </ac:picMkLst>
        </pc:picChg>
        <pc:picChg chg="del">
          <ac:chgData name="Tasos Vasiliou" userId="eb89d014ba593ccf" providerId="LiveId" clId="{7CE0019E-28BC-42E0-95A2-009516157F4D}" dt="2023-04-18T21:09:36.083" v="730" actId="478"/>
          <ac:picMkLst>
            <pc:docMk/>
            <pc:sldMk cId="3648740524" sldId="686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9:36.083" v="730" actId="478"/>
          <ac:picMkLst>
            <pc:docMk/>
            <pc:sldMk cId="3648740524" sldId="686"/>
            <ac:picMk id="9" creationId="{F487182E-68FA-2803-BC2C-E73B6184FB85}"/>
          </ac:picMkLst>
        </pc:picChg>
        <pc:picChg chg="mod">
          <ac:chgData name="Tasos Vasiliou" userId="eb89d014ba593ccf" providerId="LiveId" clId="{7CE0019E-28BC-42E0-95A2-009516157F4D}" dt="2023-04-18T21:09:36.863" v="731"/>
          <ac:picMkLst>
            <pc:docMk/>
            <pc:sldMk cId="3648740524" sldId="686"/>
            <ac:picMk id="10" creationId="{80D646D1-C35F-41D9-25D5-22DA930726AC}"/>
          </ac:picMkLst>
        </pc:picChg>
        <pc:picChg chg="mod">
          <ac:chgData name="Tasos Vasiliou" userId="eb89d014ba593ccf" providerId="LiveId" clId="{7CE0019E-28BC-42E0-95A2-009516157F4D}" dt="2023-04-18T21:09:36.863" v="731"/>
          <ac:picMkLst>
            <pc:docMk/>
            <pc:sldMk cId="3648740524" sldId="686"/>
            <ac:picMk id="13" creationId="{91AF8DA9-9CAD-3336-390B-6B1B5812BBD5}"/>
          </ac:picMkLst>
        </pc:picChg>
        <pc:picChg chg="del">
          <ac:chgData name="Tasos Vasiliou" userId="eb89d014ba593ccf" providerId="LiveId" clId="{7CE0019E-28BC-42E0-95A2-009516157F4D}" dt="2023-04-18T21:09:36.083" v="730" actId="478"/>
          <ac:picMkLst>
            <pc:docMk/>
            <pc:sldMk cId="3648740524" sldId="686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9:36.863" v="731"/>
          <ac:cxnSpMkLst>
            <pc:docMk/>
            <pc:sldMk cId="3648740524" sldId="686"/>
            <ac:cxnSpMk id="11" creationId="{9D637CE9-1997-3205-E037-76159F33A9EF}"/>
          </ac:cxnSpMkLst>
        </pc:cxnChg>
      </pc:sldChg>
      <pc:sldChg chg="addSp delSp modSp mod">
        <pc:chgData name="Tasos Vasiliou" userId="eb89d014ba593ccf" providerId="LiveId" clId="{7CE0019E-28BC-42E0-95A2-009516157F4D}" dt="2023-04-18T21:07:39.217" v="706"/>
        <pc:sldMkLst>
          <pc:docMk/>
          <pc:sldMk cId="544519192" sldId="710"/>
        </pc:sldMkLst>
        <pc:spChg chg="mod">
          <ac:chgData name="Tasos Vasiliou" userId="eb89d014ba593ccf" providerId="LiveId" clId="{7CE0019E-28BC-42E0-95A2-009516157F4D}" dt="2023-04-18T20:39:02.398" v="526" actId="242"/>
          <ac:spMkLst>
            <pc:docMk/>
            <pc:sldMk cId="544519192" sldId="710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7:39.217" v="706"/>
          <ac:grpSpMkLst>
            <pc:docMk/>
            <pc:sldMk cId="544519192" sldId="710"/>
            <ac:grpSpMk id="2" creationId="{A826B0D5-8040-8016-163D-E5798C89E9D9}"/>
          </ac:grpSpMkLst>
        </pc:grpChg>
        <pc:picChg chg="mod">
          <ac:chgData name="Tasos Vasiliou" userId="eb89d014ba593ccf" providerId="LiveId" clId="{7CE0019E-28BC-42E0-95A2-009516157F4D}" dt="2023-04-18T21:07:39.217" v="706"/>
          <ac:picMkLst>
            <pc:docMk/>
            <pc:sldMk cId="544519192" sldId="710"/>
            <ac:picMk id="3" creationId="{541A9890-C57C-D018-4E2A-7EFF605AE89C}"/>
          </ac:picMkLst>
        </pc:picChg>
        <pc:picChg chg="mod">
          <ac:chgData name="Tasos Vasiliou" userId="eb89d014ba593ccf" providerId="LiveId" clId="{7CE0019E-28BC-42E0-95A2-009516157F4D}" dt="2023-04-18T21:07:39.217" v="706"/>
          <ac:picMkLst>
            <pc:docMk/>
            <pc:sldMk cId="544519192" sldId="710"/>
            <ac:picMk id="4" creationId="{22B678D4-1040-22A2-402B-C8FDF3B82CFD}"/>
          </ac:picMkLst>
        </pc:picChg>
        <pc:picChg chg="mod">
          <ac:chgData name="Tasos Vasiliou" userId="eb89d014ba593ccf" providerId="LiveId" clId="{7CE0019E-28BC-42E0-95A2-009516157F4D}" dt="2023-04-18T21:07:39.217" v="706"/>
          <ac:picMkLst>
            <pc:docMk/>
            <pc:sldMk cId="544519192" sldId="710"/>
            <ac:picMk id="6" creationId="{3D308B2A-F832-C99D-7521-548CD146110A}"/>
          </ac:picMkLst>
        </pc:picChg>
        <pc:picChg chg="del">
          <ac:chgData name="Tasos Vasiliou" userId="eb89d014ba593ccf" providerId="LiveId" clId="{7CE0019E-28BC-42E0-95A2-009516157F4D}" dt="2023-04-18T21:07:38.358" v="705" actId="478"/>
          <ac:picMkLst>
            <pc:docMk/>
            <pc:sldMk cId="544519192" sldId="710"/>
            <ac:picMk id="7" creationId="{665DE8A5-E3B8-4C92-AD54-A7C8182E79D6}"/>
          </ac:picMkLst>
        </pc:picChg>
        <pc:picChg chg="del">
          <ac:chgData name="Tasos Vasiliou" userId="eb89d014ba593ccf" providerId="LiveId" clId="{7CE0019E-28BC-42E0-95A2-009516157F4D}" dt="2023-04-18T21:07:38.358" v="705" actId="478"/>
          <ac:picMkLst>
            <pc:docMk/>
            <pc:sldMk cId="544519192" sldId="710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7:38.358" v="705" actId="478"/>
          <ac:picMkLst>
            <pc:docMk/>
            <pc:sldMk cId="544519192" sldId="710"/>
            <ac:picMk id="10" creationId="{B68B4E2A-DF68-59CD-698D-EE724262C4A2}"/>
          </ac:picMkLst>
        </pc:picChg>
        <pc:cxnChg chg="mod">
          <ac:chgData name="Tasos Vasiliou" userId="eb89d014ba593ccf" providerId="LiveId" clId="{7CE0019E-28BC-42E0-95A2-009516157F4D}" dt="2023-04-18T21:07:39.217" v="706"/>
          <ac:cxnSpMkLst>
            <pc:docMk/>
            <pc:sldMk cId="544519192" sldId="710"/>
            <ac:cxnSpMk id="5" creationId="{473754CE-4F82-D540-AF12-BF24F1FE19EC}"/>
          </ac:cxnSpMkLst>
        </pc:cxnChg>
      </pc:sldChg>
      <pc:sldChg chg="addSp delSp modSp mod">
        <pc:chgData name="Tasos Vasiliou" userId="eb89d014ba593ccf" providerId="LiveId" clId="{7CE0019E-28BC-42E0-95A2-009516157F4D}" dt="2023-04-18T21:08:38.603" v="717"/>
        <pc:sldMkLst>
          <pc:docMk/>
          <pc:sldMk cId="15029809" sldId="737"/>
        </pc:sldMkLst>
        <pc:grpChg chg="add mod">
          <ac:chgData name="Tasos Vasiliou" userId="eb89d014ba593ccf" providerId="LiveId" clId="{7CE0019E-28BC-42E0-95A2-009516157F4D}" dt="2023-04-18T21:08:38.603" v="717"/>
          <ac:grpSpMkLst>
            <pc:docMk/>
            <pc:sldMk cId="15029809" sldId="737"/>
            <ac:grpSpMk id="2" creationId="{BD1B1951-45C1-FC8E-2941-FD1A5B4729BF}"/>
          </ac:grpSpMkLst>
        </pc:grpChg>
        <pc:graphicFrameChg chg="mod">
          <ac:chgData name="Tasos Vasiliou" userId="eb89d014ba593ccf" providerId="LiveId" clId="{7CE0019E-28BC-42E0-95A2-009516157F4D}" dt="2023-04-18T16:51:23.314" v="330" actId="14100"/>
          <ac:graphicFrameMkLst>
            <pc:docMk/>
            <pc:sldMk cId="15029809" sldId="737"/>
            <ac:graphicFrameMk id="11" creationId="{66B8DCEE-ACE6-40FD-943E-30B894BFFD09}"/>
          </ac:graphicFrameMkLst>
        </pc:graphicFrameChg>
        <pc:picChg chg="mod">
          <ac:chgData name="Tasos Vasiliou" userId="eb89d014ba593ccf" providerId="LiveId" clId="{7CE0019E-28BC-42E0-95A2-009516157F4D}" dt="2023-04-18T21:08:38.603" v="717"/>
          <ac:picMkLst>
            <pc:docMk/>
            <pc:sldMk cId="15029809" sldId="737"/>
            <ac:picMk id="3" creationId="{5025F4E3-34C0-73A3-0D2E-8C6DAF547E70}"/>
          </ac:picMkLst>
        </pc:picChg>
        <pc:picChg chg="mod">
          <ac:chgData name="Tasos Vasiliou" userId="eb89d014ba593ccf" providerId="LiveId" clId="{7CE0019E-28BC-42E0-95A2-009516157F4D}" dt="2023-04-18T21:08:38.603" v="717"/>
          <ac:picMkLst>
            <pc:docMk/>
            <pc:sldMk cId="15029809" sldId="737"/>
            <ac:picMk id="4" creationId="{3BB29F3F-7493-15F5-FEB0-3DD4155AB575}"/>
          </ac:picMkLst>
        </pc:picChg>
        <pc:picChg chg="mod">
          <ac:chgData name="Tasos Vasiliou" userId="eb89d014ba593ccf" providerId="LiveId" clId="{7CE0019E-28BC-42E0-95A2-009516157F4D}" dt="2023-04-18T21:08:38.603" v="717"/>
          <ac:picMkLst>
            <pc:docMk/>
            <pc:sldMk cId="15029809" sldId="737"/>
            <ac:picMk id="6" creationId="{52487854-AF20-E031-5293-C57386D3108B}"/>
          </ac:picMkLst>
        </pc:picChg>
        <pc:picChg chg="del">
          <ac:chgData name="Tasos Vasiliou" userId="eb89d014ba593ccf" providerId="LiveId" clId="{7CE0019E-28BC-42E0-95A2-009516157F4D}" dt="2023-04-18T21:08:37.711" v="716" actId="478"/>
          <ac:picMkLst>
            <pc:docMk/>
            <pc:sldMk cId="15029809" sldId="737"/>
            <ac:picMk id="7" creationId="{665DE8A5-E3B8-4C92-AD54-A7C8182E79D6}"/>
          </ac:picMkLst>
        </pc:picChg>
        <pc:picChg chg="del">
          <ac:chgData name="Tasos Vasiliou" userId="eb89d014ba593ccf" providerId="LiveId" clId="{7CE0019E-28BC-42E0-95A2-009516157F4D}" dt="2023-04-18T21:08:37.711" v="716" actId="478"/>
          <ac:picMkLst>
            <pc:docMk/>
            <pc:sldMk cId="15029809" sldId="737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8:37.711" v="716" actId="478"/>
          <ac:picMkLst>
            <pc:docMk/>
            <pc:sldMk cId="15029809" sldId="737"/>
            <ac:picMk id="9" creationId="{643B6028-4418-1CF8-CC16-B5262F12C824}"/>
          </ac:picMkLst>
        </pc:picChg>
        <pc:cxnChg chg="mod">
          <ac:chgData name="Tasos Vasiliou" userId="eb89d014ba593ccf" providerId="LiveId" clId="{7CE0019E-28BC-42E0-95A2-009516157F4D}" dt="2023-04-18T21:08:38.603" v="717"/>
          <ac:cxnSpMkLst>
            <pc:docMk/>
            <pc:sldMk cId="15029809" sldId="737"/>
            <ac:cxnSpMk id="5" creationId="{2F25E3C9-2FA8-C040-504F-F71A91FB8CC4}"/>
          </ac:cxnSpMkLst>
        </pc:cxnChg>
      </pc:sldChg>
      <pc:sldChg chg="del">
        <pc:chgData name="Tasos Vasiliou" userId="eb89d014ba593ccf" providerId="LiveId" clId="{7CE0019E-28BC-42E0-95A2-009516157F4D}" dt="2023-04-18T16:25:05.847" v="125" actId="47"/>
        <pc:sldMkLst>
          <pc:docMk/>
          <pc:sldMk cId="984167297" sldId="741"/>
        </pc:sldMkLst>
      </pc:sldChg>
      <pc:sldChg chg="addSp delSp modSp mod">
        <pc:chgData name="Tasos Vasiliou" userId="eb89d014ba593ccf" providerId="LiveId" clId="{7CE0019E-28BC-42E0-95A2-009516157F4D}" dt="2023-04-18T21:08:56.182" v="721"/>
        <pc:sldMkLst>
          <pc:docMk/>
          <pc:sldMk cId="1829741379" sldId="742"/>
        </pc:sldMkLst>
        <pc:grpChg chg="add mod">
          <ac:chgData name="Tasos Vasiliou" userId="eb89d014ba593ccf" providerId="LiveId" clId="{7CE0019E-28BC-42E0-95A2-009516157F4D}" dt="2023-04-18T21:08:56.182" v="721"/>
          <ac:grpSpMkLst>
            <pc:docMk/>
            <pc:sldMk cId="1829741379" sldId="742"/>
            <ac:grpSpMk id="2" creationId="{7043756B-D43A-7D6C-6DDF-17014F715997}"/>
          </ac:grpSpMkLst>
        </pc:grpChg>
        <pc:picChg chg="mod">
          <ac:chgData name="Tasos Vasiliou" userId="eb89d014ba593ccf" providerId="LiveId" clId="{7CE0019E-28BC-42E0-95A2-009516157F4D}" dt="2023-04-18T21:08:56.182" v="721"/>
          <ac:picMkLst>
            <pc:docMk/>
            <pc:sldMk cId="1829741379" sldId="742"/>
            <ac:picMk id="3" creationId="{18425158-B0B1-4574-8C5C-8525D4A086F9}"/>
          </ac:picMkLst>
        </pc:picChg>
        <pc:picChg chg="mod">
          <ac:chgData name="Tasos Vasiliou" userId="eb89d014ba593ccf" providerId="LiveId" clId="{7CE0019E-28BC-42E0-95A2-009516157F4D}" dt="2023-04-18T21:08:56.182" v="721"/>
          <ac:picMkLst>
            <pc:docMk/>
            <pc:sldMk cId="1829741379" sldId="742"/>
            <ac:picMk id="4" creationId="{80B35261-32BD-1E9B-2FC0-B7E733C56D0D}"/>
          </ac:picMkLst>
        </pc:picChg>
        <pc:picChg chg="mod">
          <ac:chgData name="Tasos Vasiliou" userId="eb89d014ba593ccf" providerId="LiveId" clId="{7CE0019E-28BC-42E0-95A2-009516157F4D}" dt="2023-04-18T21:08:56.182" v="721"/>
          <ac:picMkLst>
            <pc:docMk/>
            <pc:sldMk cId="1829741379" sldId="742"/>
            <ac:picMk id="6" creationId="{0ED2EAFE-58A1-EBA3-0D18-E7B5D23C247A}"/>
          </ac:picMkLst>
        </pc:picChg>
        <pc:picChg chg="del">
          <ac:chgData name="Tasos Vasiliou" userId="eb89d014ba593ccf" providerId="LiveId" clId="{7CE0019E-28BC-42E0-95A2-009516157F4D}" dt="2023-04-18T21:08:55.328" v="720" actId="478"/>
          <ac:picMkLst>
            <pc:docMk/>
            <pc:sldMk cId="1829741379" sldId="742"/>
            <ac:picMk id="7" creationId="{3ECB974D-0881-4A33-84F1-8B07C3B16306}"/>
          </ac:picMkLst>
        </pc:picChg>
        <pc:picChg chg="del">
          <ac:chgData name="Tasos Vasiliou" userId="eb89d014ba593ccf" providerId="LiveId" clId="{7CE0019E-28BC-42E0-95A2-009516157F4D}" dt="2023-04-18T21:08:55.328" v="720" actId="478"/>
          <ac:picMkLst>
            <pc:docMk/>
            <pc:sldMk cId="1829741379" sldId="742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8:55.328" v="720" actId="478"/>
          <ac:picMkLst>
            <pc:docMk/>
            <pc:sldMk cId="1829741379" sldId="742"/>
            <ac:picMk id="9" creationId="{B587CA54-A1BB-2728-1B0C-9C8B7FD87489}"/>
          </ac:picMkLst>
        </pc:picChg>
        <pc:cxnChg chg="mod">
          <ac:chgData name="Tasos Vasiliou" userId="eb89d014ba593ccf" providerId="LiveId" clId="{7CE0019E-28BC-42E0-95A2-009516157F4D}" dt="2023-04-18T21:08:56.182" v="721"/>
          <ac:cxnSpMkLst>
            <pc:docMk/>
            <pc:sldMk cId="1829741379" sldId="742"/>
            <ac:cxnSpMk id="5" creationId="{0F3646AE-73BC-5D65-5A89-FA3B22A4E0E0}"/>
          </ac:cxnSpMkLst>
        </pc:cxnChg>
      </pc:sldChg>
      <pc:sldChg chg="addSp delSp modSp mod">
        <pc:chgData name="Tasos Vasiliou" userId="eb89d014ba593ccf" providerId="LiveId" clId="{7CE0019E-28BC-42E0-95A2-009516157F4D}" dt="2023-04-18T21:08:05.942" v="711" actId="478"/>
        <pc:sldMkLst>
          <pc:docMk/>
          <pc:sldMk cId="1282237281" sldId="744"/>
        </pc:sldMkLst>
        <pc:spChg chg="mod">
          <ac:chgData name="Tasos Vasiliou" userId="eb89d014ba593ccf" providerId="LiveId" clId="{7CE0019E-28BC-42E0-95A2-009516157F4D}" dt="2023-04-18T20:29:44.750" v="398" actId="242"/>
          <ac:spMkLst>
            <pc:docMk/>
            <pc:sldMk cId="1282237281" sldId="744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7:56.235" v="710"/>
          <ac:grpSpMkLst>
            <pc:docMk/>
            <pc:sldMk cId="1282237281" sldId="744"/>
            <ac:grpSpMk id="2" creationId="{BDF00613-B17C-85DA-9BE1-29A6328437D5}"/>
          </ac:grpSpMkLst>
        </pc:grpChg>
        <pc:graphicFrameChg chg="mod">
          <ac:chgData name="Tasos Vasiliou" userId="eb89d014ba593ccf" providerId="LiveId" clId="{7CE0019E-28BC-42E0-95A2-009516157F4D}" dt="2023-04-18T20:28:41.922" v="395"/>
          <ac:graphicFrameMkLst>
            <pc:docMk/>
            <pc:sldMk cId="1282237281" sldId="744"/>
            <ac:graphicFrameMk id="5" creationId="{397D01A0-A96D-5D82-FD51-3A89FEB4ECF7}"/>
          </ac:graphicFrameMkLst>
        </pc:graphicFrameChg>
        <pc:picChg chg="del mod">
          <ac:chgData name="Tasos Vasiliou" userId="eb89d014ba593ccf" providerId="LiveId" clId="{7CE0019E-28BC-42E0-95A2-009516157F4D}" dt="2023-04-18T21:08:05.942" v="711" actId="478"/>
          <ac:picMkLst>
            <pc:docMk/>
            <pc:sldMk cId="1282237281" sldId="744"/>
            <ac:picMk id="3" creationId="{EA09538D-EFE4-2CA2-B80E-A8A9BCE62420}"/>
          </ac:picMkLst>
        </pc:picChg>
        <pc:picChg chg="mod">
          <ac:chgData name="Tasos Vasiliou" userId="eb89d014ba593ccf" providerId="LiveId" clId="{7CE0019E-28BC-42E0-95A2-009516157F4D}" dt="2023-04-18T21:07:56.235" v="710"/>
          <ac:picMkLst>
            <pc:docMk/>
            <pc:sldMk cId="1282237281" sldId="744"/>
            <ac:picMk id="4" creationId="{64B32B63-7606-50C8-47F1-46E6B414115F}"/>
          </ac:picMkLst>
        </pc:picChg>
        <pc:picChg chg="del">
          <ac:chgData name="Tasos Vasiliou" userId="eb89d014ba593ccf" providerId="LiveId" clId="{7CE0019E-28BC-42E0-95A2-009516157F4D}" dt="2023-04-18T21:07:55.137" v="709" actId="478"/>
          <ac:picMkLst>
            <pc:docMk/>
            <pc:sldMk cId="1282237281" sldId="744"/>
            <ac:picMk id="7" creationId="{665DE8A5-E3B8-4C92-AD54-A7C8182E79D6}"/>
          </ac:picMkLst>
        </pc:picChg>
        <pc:picChg chg="del mod">
          <ac:chgData name="Tasos Vasiliou" userId="eb89d014ba593ccf" providerId="LiveId" clId="{7CE0019E-28BC-42E0-95A2-009516157F4D}" dt="2023-04-18T20:29:29.216" v="397" actId="478"/>
          <ac:picMkLst>
            <pc:docMk/>
            <pc:sldMk cId="1282237281" sldId="744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7:55.137" v="709" actId="478"/>
          <ac:picMkLst>
            <pc:docMk/>
            <pc:sldMk cId="1282237281" sldId="744"/>
            <ac:picMk id="9" creationId="{643B6028-4418-1CF8-CC16-B5262F12C824}"/>
          </ac:picMkLst>
        </pc:picChg>
        <pc:picChg chg="mod">
          <ac:chgData name="Tasos Vasiliou" userId="eb89d014ba593ccf" providerId="LiveId" clId="{7CE0019E-28BC-42E0-95A2-009516157F4D}" dt="2023-04-18T21:07:56.235" v="710"/>
          <ac:picMkLst>
            <pc:docMk/>
            <pc:sldMk cId="1282237281" sldId="744"/>
            <ac:picMk id="10" creationId="{01E20B90-8AA6-7354-8647-F1735DCC440E}"/>
          </ac:picMkLst>
        </pc:picChg>
        <pc:cxnChg chg="mod">
          <ac:chgData name="Tasos Vasiliou" userId="eb89d014ba593ccf" providerId="LiveId" clId="{7CE0019E-28BC-42E0-95A2-009516157F4D}" dt="2023-04-18T21:07:56.235" v="710"/>
          <ac:cxnSpMkLst>
            <pc:docMk/>
            <pc:sldMk cId="1282237281" sldId="744"/>
            <ac:cxnSpMk id="6" creationId="{15807535-F50A-6291-D091-F6BC257C8131}"/>
          </ac:cxnSpMkLst>
        </pc:cxnChg>
      </pc:sldChg>
      <pc:sldChg chg="del">
        <pc:chgData name="Tasos Vasiliou" userId="eb89d014ba593ccf" providerId="LiveId" clId="{7CE0019E-28BC-42E0-95A2-009516157F4D}" dt="2023-04-18T20:31:41.783" v="399" actId="47"/>
        <pc:sldMkLst>
          <pc:docMk/>
          <pc:sldMk cId="1890640471" sldId="747"/>
        </pc:sldMkLst>
      </pc:sldChg>
      <pc:sldChg chg="del ord">
        <pc:chgData name="Tasos Vasiliou" userId="eb89d014ba593ccf" providerId="LiveId" clId="{7CE0019E-28BC-42E0-95A2-009516157F4D}" dt="2023-04-18T20:33:00.510" v="409" actId="47"/>
        <pc:sldMkLst>
          <pc:docMk/>
          <pc:sldMk cId="389054728" sldId="748"/>
        </pc:sldMkLst>
      </pc:sldChg>
      <pc:sldChg chg="del">
        <pc:chgData name="Tasos Vasiliou" userId="eb89d014ba593ccf" providerId="LiveId" clId="{7CE0019E-28BC-42E0-95A2-009516157F4D}" dt="2023-04-18T20:33:05.246" v="411" actId="47"/>
        <pc:sldMkLst>
          <pc:docMk/>
          <pc:sldMk cId="461258068" sldId="749"/>
        </pc:sldMkLst>
      </pc:sldChg>
      <pc:sldChg chg="del">
        <pc:chgData name="Tasos Vasiliou" userId="eb89d014ba593ccf" providerId="LiveId" clId="{7CE0019E-28BC-42E0-95A2-009516157F4D}" dt="2023-04-18T20:31:58.179" v="403" actId="47"/>
        <pc:sldMkLst>
          <pc:docMk/>
          <pc:sldMk cId="2145644684" sldId="751"/>
        </pc:sldMkLst>
      </pc:sldChg>
      <pc:sldChg chg="add del">
        <pc:chgData name="Tasos Vasiliou" userId="eb89d014ba593ccf" providerId="LiveId" clId="{7CE0019E-28BC-42E0-95A2-009516157F4D}" dt="2023-04-18T20:32:40.005" v="406" actId="47"/>
        <pc:sldMkLst>
          <pc:docMk/>
          <pc:sldMk cId="390507383" sldId="752"/>
        </pc:sldMkLst>
      </pc:sldChg>
      <pc:sldChg chg="del">
        <pc:chgData name="Tasos Vasiliou" userId="eb89d014ba593ccf" providerId="LiveId" clId="{7CE0019E-28BC-42E0-95A2-009516157F4D}" dt="2023-04-18T20:33:02.749" v="410" actId="47"/>
        <pc:sldMkLst>
          <pc:docMk/>
          <pc:sldMk cId="2648068821" sldId="753"/>
        </pc:sldMkLst>
      </pc:sldChg>
      <pc:sldChg chg="del">
        <pc:chgData name="Tasos Vasiliou" userId="eb89d014ba593ccf" providerId="LiveId" clId="{7CE0019E-28BC-42E0-95A2-009516157F4D}" dt="2023-04-18T20:32:48.909" v="407" actId="47"/>
        <pc:sldMkLst>
          <pc:docMk/>
          <pc:sldMk cId="3462790679" sldId="754"/>
        </pc:sldMkLst>
      </pc:sldChg>
      <pc:sldChg chg="del">
        <pc:chgData name="Tasos Vasiliou" userId="eb89d014ba593ccf" providerId="LiveId" clId="{7CE0019E-28BC-42E0-95A2-009516157F4D}" dt="2023-04-18T20:32:52.879" v="408" actId="47"/>
        <pc:sldMkLst>
          <pc:docMk/>
          <pc:sldMk cId="3449551817" sldId="755"/>
        </pc:sldMkLst>
      </pc:sldChg>
      <pc:sldChg chg="addSp delSp modSp mod ord">
        <pc:chgData name="Tasos Vasiliou" userId="eb89d014ba593ccf" providerId="LiveId" clId="{7CE0019E-28BC-42E0-95A2-009516157F4D}" dt="2023-04-18T21:07:46.621" v="708"/>
        <pc:sldMkLst>
          <pc:docMk/>
          <pc:sldMk cId="2236796249" sldId="756"/>
        </pc:sldMkLst>
        <pc:spChg chg="add mod">
          <ac:chgData name="Tasos Vasiliou" userId="eb89d014ba593ccf" providerId="LiveId" clId="{7CE0019E-28BC-42E0-95A2-009516157F4D}" dt="2023-04-18T20:35:44.117" v="519" actId="14100"/>
          <ac:spMkLst>
            <pc:docMk/>
            <pc:sldMk cId="2236796249" sldId="756"/>
            <ac:spMk id="2" creationId="{6B3C9B56-EF7B-0749-F2CB-58E648D8864A}"/>
          </ac:spMkLst>
        </pc:spChg>
        <pc:spChg chg="mod">
          <ac:chgData name="Tasos Vasiliou" userId="eb89d014ba593ccf" providerId="LiveId" clId="{7CE0019E-28BC-42E0-95A2-009516157F4D}" dt="2023-04-18T20:34:25.429" v="436" actId="20577"/>
          <ac:spMkLst>
            <pc:docMk/>
            <pc:sldMk cId="2236796249" sldId="756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7:46.621" v="708"/>
          <ac:grpSpMkLst>
            <pc:docMk/>
            <pc:sldMk cId="2236796249" sldId="756"/>
            <ac:grpSpMk id="3" creationId="{EECC8A1A-DE56-2159-9734-07FFBE93D50D}"/>
          </ac:grpSpMkLst>
        </pc:grpChg>
        <pc:graphicFrameChg chg="mod">
          <ac:chgData name="Tasos Vasiliou" userId="eb89d014ba593ccf" providerId="LiveId" clId="{7CE0019E-28BC-42E0-95A2-009516157F4D}" dt="2023-04-18T20:38:08.618" v="525" actId="14100"/>
          <ac:graphicFrameMkLst>
            <pc:docMk/>
            <pc:sldMk cId="2236796249" sldId="756"/>
            <ac:graphicFrameMk id="11" creationId="{66B8DCEE-ACE6-40FD-943E-30B894BFFD09}"/>
          </ac:graphicFrameMkLst>
        </pc:graphicFrameChg>
        <pc:picChg chg="mod">
          <ac:chgData name="Tasos Vasiliou" userId="eb89d014ba593ccf" providerId="LiveId" clId="{7CE0019E-28BC-42E0-95A2-009516157F4D}" dt="2023-04-18T21:07:46.621" v="708"/>
          <ac:picMkLst>
            <pc:docMk/>
            <pc:sldMk cId="2236796249" sldId="756"/>
            <ac:picMk id="4" creationId="{21D11533-28F5-9139-5153-5573F76F7B82}"/>
          </ac:picMkLst>
        </pc:picChg>
        <pc:picChg chg="mod">
          <ac:chgData name="Tasos Vasiliou" userId="eb89d014ba593ccf" providerId="LiveId" clId="{7CE0019E-28BC-42E0-95A2-009516157F4D}" dt="2023-04-18T21:07:46.621" v="708"/>
          <ac:picMkLst>
            <pc:docMk/>
            <pc:sldMk cId="2236796249" sldId="756"/>
            <ac:picMk id="5" creationId="{E320D4D0-38A5-11FF-35F5-ABA9D4215B7A}"/>
          </ac:picMkLst>
        </pc:picChg>
        <pc:picChg chg="del">
          <ac:chgData name="Tasos Vasiliou" userId="eb89d014ba593ccf" providerId="LiveId" clId="{7CE0019E-28BC-42E0-95A2-009516157F4D}" dt="2023-04-18T21:07:45.639" v="707" actId="478"/>
          <ac:picMkLst>
            <pc:docMk/>
            <pc:sldMk cId="2236796249" sldId="756"/>
            <ac:picMk id="7" creationId="{665DE8A5-E3B8-4C92-AD54-A7C8182E79D6}"/>
          </ac:picMkLst>
        </pc:picChg>
        <pc:picChg chg="del">
          <ac:chgData name="Tasos Vasiliou" userId="eb89d014ba593ccf" providerId="LiveId" clId="{7CE0019E-28BC-42E0-95A2-009516157F4D}" dt="2023-04-18T21:07:45.639" v="707" actId="478"/>
          <ac:picMkLst>
            <pc:docMk/>
            <pc:sldMk cId="2236796249" sldId="756"/>
            <ac:picMk id="8" creationId="{6BCFA5E4-09B3-474B-A6EF-203893AB671E}"/>
          </ac:picMkLst>
        </pc:picChg>
        <pc:picChg chg="mod">
          <ac:chgData name="Tasos Vasiliou" userId="eb89d014ba593ccf" providerId="LiveId" clId="{7CE0019E-28BC-42E0-95A2-009516157F4D}" dt="2023-04-18T21:07:46.621" v="708"/>
          <ac:picMkLst>
            <pc:docMk/>
            <pc:sldMk cId="2236796249" sldId="756"/>
            <ac:picMk id="9" creationId="{73D1953C-6619-46A5-915E-61C030F16030}"/>
          </ac:picMkLst>
        </pc:picChg>
        <pc:picChg chg="del">
          <ac:chgData name="Tasos Vasiliou" userId="eb89d014ba593ccf" providerId="LiveId" clId="{7CE0019E-28BC-42E0-95A2-009516157F4D}" dt="2023-04-18T21:07:45.639" v="707" actId="478"/>
          <ac:picMkLst>
            <pc:docMk/>
            <pc:sldMk cId="2236796249" sldId="756"/>
            <ac:picMk id="10" creationId="{B68B4E2A-DF68-59CD-698D-EE724262C4A2}"/>
          </ac:picMkLst>
        </pc:picChg>
        <pc:cxnChg chg="mod">
          <ac:chgData name="Tasos Vasiliou" userId="eb89d014ba593ccf" providerId="LiveId" clId="{7CE0019E-28BC-42E0-95A2-009516157F4D}" dt="2023-04-18T21:07:46.621" v="708"/>
          <ac:cxnSpMkLst>
            <pc:docMk/>
            <pc:sldMk cId="2236796249" sldId="756"/>
            <ac:cxnSpMk id="6" creationId="{DBC872B6-49AD-435B-EDC4-168626B2E8AC}"/>
          </ac:cxnSpMkLst>
        </pc:cxnChg>
      </pc:sldChg>
      <pc:sldChg chg="del">
        <pc:chgData name="Tasos Vasiliou" userId="eb89d014ba593ccf" providerId="LiveId" clId="{7CE0019E-28BC-42E0-95A2-009516157F4D}" dt="2023-04-18T20:33:20.317" v="413" actId="47"/>
        <pc:sldMkLst>
          <pc:docMk/>
          <pc:sldMk cId="2531269015" sldId="758"/>
        </pc:sldMkLst>
      </pc:sldChg>
      <pc:sldChg chg="del">
        <pc:chgData name="Tasos Vasiliou" userId="eb89d014ba593ccf" providerId="LiveId" clId="{7CE0019E-28BC-42E0-95A2-009516157F4D}" dt="2023-04-18T20:33:15.439" v="412" actId="47"/>
        <pc:sldMkLst>
          <pc:docMk/>
          <pc:sldMk cId="1840559124" sldId="759"/>
        </pc:sldMkLst>
      </pc:sldChg>
      <pc:sldChg chg="del">
        <pc:chgData name="Tasos Vasiliou" userId="eb89d014ba593ccf" providerId="LiveId" clId="{7CE0019E-28BC-42E0-95A2-009516157F4D}" dt="2023-04-18T16:07:44.274" v="70" actId="47"/>
        <pc:sldMkLst>
          <pc:docMk/>
          <pc:sldMk cId="2143615995" sldId="760"/>
        </pc:sldMkLst>
      </pc:sldChg>
      <pc:sldChg chg="del">
        <pc:chgData name="Tasos Vasiliou" userId="eb89d014ba593ccf" providerId="LiveId" clId="{7CE0019E-28BC-42E0-95A2-009516157F4D}" dt="2023-04-18T16:07:45.123" v="71" actId="47"/>
        <pc:sldMkLst>
          <pc:docMk/>
          <pc:sldMk cId="3833229148" sldId="761"/>
        </pc:sldMkLst>
      </pc:sldChg>
      <pc:sldChg chg="del">
        <pc:chgData name="Tasos Vasiliou" userId="eb89d014ba593ccf" providerId="LiveId" clId="{7CE0019E-28BC-42E0-95A2-009516157F4D}" dt="2023-04-18T16:07:45.838" v="72" actId="47"/>
        <pc:sldMkLst>
          <pc:docMk/>
          <pc:sldMk cId="1843339139" sldId="762"/>
        </pc:sldMkLst>
      </pc:sldChg>
      <pc:sldChg chg="del">
        <pc:chgData name="Tasos Vasiliou" userId="eb89d014ba593ccf" providerId="LiveId" clId="{7CE0019E-28BC-42E0-95A2-009516157F4D}" dt="2023-04-18T16:07:46.615" v="73" actId="47"/>
        <pc:sldMkLst>
          <pc:docMk/>
          <pc:sldMk cId="3970767913" sldId="763"/>
        </pc:sldMkLst>
      </pc:sldChg>
      <pc:sldChg chg="del">
        <pc:chgData name="Tasos Vasiliou" userId="eb89d014ba593ccf" providerId="LiveId" clId="{7CE0019E-28BC-42E0-95A2-009516157F4D}" dt="2023-04-18T16:07:47.295" v="74" actId="47"/>
        <pc:sldMkLst>
          <pc:docMk/>
          <pc:sldMk cId="1834231336" sldId="764"/>
        </pc:sldMkLst>
      </pc:sldChg>
      <pc:sldChg chg="del">
        <pc:chgData name="Tasos Vasiliou" userId="eb89d014ba593ccf" providerId="LiveId" clId="{7CE0019E-28BC-42E0-95A2-009516157F4D}" dt="2023-04-18T16:07:47.939" v="75" actId="47"/>
        <pc:sldMkLst>
          <pc:docMk/>
          <pc:sldMk cId="432902867" sldId="765"/>
        </pc:sldMkLst>
      </pc:sldChg>
      <pc:sldChg chg="del">
        <pc:chgData name="Tasos Vasiliou" userId="eb89d014ba593ccf" providerId="LiveId" clId="{7CE0019E-28BC-42E0-95A2-009516157F4D}" dt="2023-04-18T16:07:50.342" v="76" actId="47"/>
        <pc:sldMkLst>
          <pc:docMk/>
          <pc:sldMk cId="388145126" sldId="766"/>
        </pc:sldMkLst>
      </pc:sldChg>
      <pc:sldChg chg="add del">
        <pc:chgData name="Tasos Vasiliou" userId="eb89d014ba593ccf" providerId="LiveId" clId="{7CE0019E-28BC-42E0-95A2-009516157F4D}" dt="2023-04-18T16:08:34.147" v="85" actId="47"/>
        <pc:sldMkLst>
          <pc:docMk/>
          <pc:sldMk cId="1571642268" sldId="767"/>
        </pc:sldMkLst>
      </pc:sldChg>
      <pc:sldChg chg="add del">
        <pc:chgData name="Tasos Vasiliou" userId="eb89d014ba593ccf" providerId="LiveId" clId="{7CE0019E-28BC-42E0-95A2-009516157F4D}" dt="2023-04-18T16:08:40.133" v="86" actId="47"/>
        <pc:sldMkLst>
          <pc:docMk/>
          <pc:sldMk cId="2977526816" sldId="768"/>
        </pc:sldMkLst>
      </pc:sldChg>
      <pc:sldChg chg="add del">
        <pc:chgData name="Tasos Vasiliou" userId="eb89d014ba593ccf" providerId="LiveId" clId="{7CE0019E-28BC-42E0-95A2-009516157F4D}" dt="2023-04-18T16:08:41.035" v="87" actId="47"/>
        <pc:sldMkLst>
          <pc:docMk/>
          <pc:sldMk cId="2158793717" sldId="769"/>
        </pc:sldMkLst>
      </pc:sldChg>
      <pc:sldChg chg="add del">
        <pc:chgData name="Tasos Vasiliou" userId="eb89d014ba593ccf" providerId="LiveId" clId="{7CE0019E-28BC-42E0-95A2-009516157F4D}" dt="2023-04-18T16:08:41.942" v="88" actId="47"/>
        <pc:sldMkLst>
          <pc:docMk/>
          <pc:sldMk cId="3145837160" sldId="770"/>
        </pc:sldMkLst>
      </pc:sldChg>
      <pc:sldChg chg="del">
        <pc:chgData name="Tasos Vasiliou" userId="eb89d014ba593ccf" providerId="LiveId" clId="{7CE0019E-28BC-42E0-95A2-009516157F4D}" dt="2023-04-18T16:08:44.659" v="89" actId="47"/>
        <pc:sldMkLst>
          <pc:docMk/>
          <pc:sldMk cId="695775492" sldId="771"/>
        </pc:sldMkLst>
      </pc:sldChg>
      <pc:sldChg chg="del">
        <pc:chgData name="Tasos Vasiliou" userId="eb89d014ba593ccf" providerId="LiveId" clId="{7CE0019E-28BC-42E0-95A2-009516157F4D}" dt="2023-04-18T16:08:55.485" v="90" actId="47"/>
        <pc:sldMkLst>
          <pc:docMk/>
          <pc:sldMk cId="586110592" sldId="772"/>
        </pc:sldMkLst>
      </pc:sldChg>
      <pc:sldChg chg="del">
        <pc:chgData name="Tasos Vasiliou" userId="eb89d014ba593ccf" providerId="LiveId" clId="{7CE0019E-28BC-42E0-95A2-009516157F4D}" dt="2023-04-18T16:08:56.248" v="91" actId="47"/>
        <pc:sldMkLst>
          <pc:docMk/>
          <pc:sldMk cId="2414680569" sldId="773"/>
        </pc:sldMkLst>
      </pc:sldChg>
      <pc:sldChg chg="del">
        <pc:chgData name="Tasos Vasiliou" userId="eb89d014ba593ccf" providerId="LiveId" clId="{7CE0019E-28BC-42E0-95A2-009516157F4D}" dt="2023-04-18T16:09:05.012" v="92" actId="47"/>
        <pc:sldMkLst>
          <pc:docMk/>
          <pc:sldMk cId="3429142346" sldId="774"/>
        </pc:sldMkLst>
      </pc:sldChg>
      <pc:sldChg chg="del">
        <pc:chgData name="Tasos Vasiliou" userId="eb89d014ba593ccf" providerId="LiveId" clId="{7CE0019E-28BC-42E0-95A2-009516157F4D}" dt="2023-04-18T16:09:11.187" v="93" actId="47"/>
        <pc:sldMkLst>
          <pc:docMk/>
          <pc:sldMk cId="830720014" sldId="775"/>
        </pc:sldMkLst>
      </pc:sldChg>
      <pc:sldChg chg="del">
        <pc:chgData name="Tasos Vasiliou" userId="eb89d014ba593ccf" providerId="LiveId" clId="{7CE0019E-28BC-42E0-95A2-009516157F4D}" dt="2023-04-18T16:09:26.028" v="94" actId="47"/>
        <pc:sldMkLst>
          <pc:docMk/>
          <pc:sldMk cId="1231410464" sldId="776"/>
        </pc:sldMkLst>
      </pc:sldChg>
      <pc:sldChg chg="del">
        <pc:chgData name="Tasos Vasiliou" userId="eb89d014ba593ccf" providerId="LiveId" clId="{7CE0019E-28BC-42E0-95A2-009516157F4D}" dt="2023-04-18T16:09:29.117" v="95" actId="47"/>
        <pc:sldMkLst>
          <pc:docMk/>
          <pc:sldMk cId="3438180548" sldId="777"/>
        </pc:sldMkLst>
      </pc:sldChg>
      <pc:sldChg chg="del">
        <pc:chgData name="Tasos Vasiliou" userId="eb89d014ba593ccf" providerId="LiveId" clId="{7CE0019E-28BC-42E0-95A2-009516157F4D}" dt="2023-04-18T16:09:31.119" v="96" actId="47"/>
        <pc:sldMkLst>
          <pc:docMk/>
          <pc:sldMk cId="2776507153" sldId="778"/>
        </pc:sldMkLst>
      </pc:sldChg>
      <pc:sldChg chg="del">
        <pc:chgData name="Tasos Vasiliou" userId="eb89d014ba593ccf" providerId="LiveId" clId="{7CE0019E-28BC-42E0-95A2-009516157F4D}" dt="2023-04-18T16:09:49.277" v="97" actId="47"/>
        <pc:sldMkLst>
          <pc:docMk/>
          <pc:sldMk cId="3112624986" sldId="779"/>
        </pc:sldMkLst>
      </pc:sldChg>
      <pc:sldChg chg="del">
        <pc:chgData name="Tasos Vasiliou" userId="eb89d014ba593ccf" providerId="LiveId" clId="{7CE0019E-28BC-42E0-95A2-009516157F4D}" dt="2023-04-18T16:10:09.614" v="98" actId="47"/>
        <pc:sldMkLst>
          <pc:docMk/>
          <pc:sldMk cId="71136607" sldId="780"/>
        </pc:sldMkLst>
      </pc:sldChg>
      <pc:sldChg chg="del">
        <pc:chgData name="Tasos Vasiliou" userId="eb89d014ba593ccf" providerId="LiveId" clId="{7CE0019E-28BC-42E0-95A2-009516157F4D}" dt="2023-04-18T16:10:10.229" v="99" actId="47"/>
        <pc:sldMkLst>
          <pc:docMk/>
          <pc:sldMk cId="3676101130" sldId="781"/>
        </pc:sldMkLst>
      </pc:sldChg>
      <pc:sldChg chg="del">
        <pc:chgData name="Tasos Vasiliou" userId="eb89d014ba593ccf" providerId="LiveId" clId="{7CE0019E-28BC-42E0-95A2-009516157F4D}" dt="2023-04-18T16:10:10.805" v="100" actId="47"/>
        <pc:sldMkLst>
          <pc:docMk/>
          <pc:sldMk cId="2131815828" sldId="782"/>
        </pc:sldMkLst>
      </pc:sldChg>
      <pc:sldChg chg="del">
        <pc:chgData name="Tasos Vasiliou" userId="eb89d014ba593ccf" providerId="LiveId" clId="{7CE0019E-28BC-42E0-95A2-009516157F4D}" dt="2023-04-18T16:10:12.095" v="101" actId="47"/>
        <pc:sldMkLst>
          <pc:docMk/>
          <pc:sldMk cId="610463777" sldId="783"/>
        </pc:sldMkLst>
      </pc:sldChg>
      <pc:sldChg chg="del">
        <pc:chgData name="Tasos Vasiliou" userId="eb89d014ba593ccf" providerId="LiveId" clId="{7CE0019E-28BC-42E0-95A2-009516157F4D}" dt="2023-04-18T16:10:12.580" v="102" actId="47"/>
        <pc:sldMkLst>
          <pc:docMk/>
          <pc:sldMk cId="3533985881" sldId="784"/>
        </pc:sldMkLst>
      </pc:sldChg>
      <pc:sldChg chg="del">
        <pc:chgData name="Tasos Vasiliou" userId="eb89d014ba593ccf" providerId="LiveId" clId="{7CE0019E-28BC-42E0-95A2-009516157F4D}" dt="2023-04-18T16:10:13.188" v="103" actId="47"/>
        <pc:sldMkLst>
          <pc:docMk/>
          <pc:sldMk cId="1003457372" sldId="785"/>
        </pc:sldMkLst>
      </pc:sldChg>
      <pc:sldChg chg="del">
        <pc:chgData name="Tasos Vasiliou" userId="eb89d014ba593ccf" providerId="LiveId" clId="{7CE0019E-28BC-42E0-95A2-009516157F4D}" dt="2023-04-18T16:10:14.751" v="104" actId="47"/>
        <pc:sldMkLst>
          <pc:docMk/>
          <pc:sldMk cId="2604684731" sldId="786"/>
        </pc:sldMkLst>
      </pc:sldChg>
      <pc:sldChg chg="del">
        <pc:chgData name="Tasos Vasiliou" userId="eb89d014ba593ccf" providerId="LiveId" clId="{7CE0019E-28BC-42E0-95A2-009516157F4D}" dt="2023-04-18T16:10:15.492" v="105" actId="47"/>
        <pc:sldMkLst>
          <pc:docMk/>
          <pc:sldMk cId="2204780746" sldId="787"/>
        </pc:sldMkLst>
      </pc:sldChg>
      <pc:sldChg chg="del">
        <pc:chgData name="Tasos Vasiliou" userId="eb89d014ba593ccf" providerId="LiveId" clId="{7CE0019E-28BC-42E0-95A2-009516157F4D}" dt="2023-04-18T16:20:04.837" v="106" actId="47"/>
        <pc:sldMkLst>
          <pc:docMk/>
          <pc:sldMk cId="4289495684" sldId="788"/>
        </pc:sldMkLst>
      </pc:sldChg>
      <pc:sldChg chg="del">
        <pc:chgData name="Tasos Vasiliou" userId="eb89d014ba593ccf" providerId="LiveId" clId="{7CE0019E-28BC-42E0-95A2-009516157F4D}" dt="2023-04-18T16:20:05.521" v="107" actId="47"/>
        <pc:sldMkLst>
          <pc:docMk/>
          <pc:sldMk cId="33532155" sldId="789"/>
        </pc:sldMkLst>
      </pc:sldChg>
      <pc:sldChg chg="del">
        <pc:chgData name="Tasos Vasiliou" userId="eb89d014ba593ccf" providerId="LiveId" clId="{7CE0019E-28BC-42E0-95A2-009516157F4D}" dt="2023-04-18T16:20:06.063" v="108" actId="47"/>
        <pc:sldMkLst>
          <pc:docMk/>
          <pc:sldMk cId="4256198400" sldId="790"/>
        </pc:sldMkLst>
      </pc:sldChg>
      <pc:sldChg chg="del">
        <pc:chgData name="Tasos Vasiliou" userId="eb89d014ba593ccf" providerId="LiveId" clId="{7CE0019E-28BC-42E0-95A2-009516157F4D}" dt="2023-04-18T16:20:06.658" v="109" actId="47"/>
        <pc:sldMkLst>
          <pc:docMk/>
          <pc:sldMk cId="3692354150" sldId="791"/>
        </pc:sldMkLst>
      </pc:sldChg>
      <pc:sldChg chg="del">
        <pc:chgData name="Tasos Vasiliou" userId="eb89d014ba593ccf" providerId="LiveId" clId="{7CE0019E-28BC-42E0-95A2-009516157F4D}" dt="2023-04-18T16:20:07.261" v="110" actId="47"/>
        <pc:sldMkLst>
          <pc:docMk/>
          <pc:sldMk cId="3218188185" sldId="792"/>
        </pc:sldMkLst>
      </pc:sldChg>
      <pc:sldChg chg="del">
        <pc:chgData name="Tasos Vasiliou" userId="eb89d014ba593ccf" providerId="LiveId" clId="{7CE0019E-28BC-42E0-95A2-009516157F4D}" dt="2023-04-18T16:20:08.268" v="111" actId="47"/>
        <pc:sldMkLst>
          <pc:docMk/>
          <pc:sldMk cId="534525248" sldId="793"/>
        </pc:sldMkLst>
      </pc:sldChg>
      <pc:sldChg chg="del">
        <pc:chgData name="Tasos Vasiliou" userId="eb89d014ba593ccf" providerId="LiveId" clId="{7CE0019E-28BC-42E0-95A2-009516157F4D}" dt="2023-04-18T16:20:09.015" v="112" actId="47"/>
        <pc:sldMkLst>
          <pc:docMk/>
          <pc:sldMk cId="2287926771" sldId="794"/>
        </pc:sldMkLst>
      </pc:sldChg>
      <pc:sldChg chg="del">
        <pc:chgData name="Tasos Vasiliou" userId="eb89d014ba593ccf" providerId="LiveId" clId="{7CE0019E-28BC-42E0-95A2-009516157F4D}" dt="2023-04-18T16:20:09.673" v="113" actId="47"/>
        <pc:sldMkLst>
          <pc:docMk/>
          <pc:sldMk cId="2459421098" sldId="795"/>
        </pc:sldMkLst>
      </pc:sldChg>
      <pc:sldChg chg="del">
        <pc:chgData name="Tasos Vasiliou" userId="eb89d014ba593ccf" providerId="LiveId" clId="{7CE0019E-28BC-42E0-95A2-009516157F4D}" dt="2023-04-18T16:20:10.395" v="114" actId="47"/>
        <pc:sldMkLst>
          <pc:docMk/>
          <pc:sldMk cId="2990112972" sldId="796"/>
        </pc:sldMkLst>
      </pc:sldChg>
      <pc:sldChg chg="del">
        <pc:chgData name="Tasos Vasiliou" userId="eb89d014ba593ccf" providerId="LiveId" clId="{7CE0019E-28BC-42E0-95A2-009516157F4D}" dt="2023-04-18T16:20:11.311" v="115" actId="47"/>
        <pc:sldMkLst>
          <pc:docMk/>
          <pc:sldMk cId="1855379552" sldId="797"/>
        </pc:sldMkLst>
      </pc:sldChg>
      <pc:sldChg chg="del">
        <pc:chgData name="Tasos Vasiliou" userId="eb89d014ba593ccf" providerId="LiveId" clId="{7CE0019E-28BC-42E0-95A2-009516157F4D}" dt="2023-04-18T16:20:12.096" v="116" actId="47"/>
        <pc:sldMkLst>
          <pc:docMk/>
          <pc:sldMk cId="1158116823" sldId="798"/>
        </pc:sldMkLst>
      </pc:sldChg>
      <pc:sldChg chg="del">
        <pc:chgData name="Tasos Vasiliou" userId="eb89d014ba593ccf" providerId="LiveId" clId="{7CE0019E-28BC-42E0-95A2-009516157F4D}" dt="2023-04-18T16:20:12.934" v="117" actId="47"/>
        <pc:sldMkLst>
          <pc:docMk/>
          <pc:sldMk cId="710220590" sldId="799"/>
        </pc:sldMkLst>
      </pc:sldChg>
      <pc:sldChg chg="del">
        <pc:chgData name="Tasos Vasiliou" userId="eb89d014ba593ccf" providerId="LiveId" clId="{7CE0019E-28BC-42E0-95A2-009516157F4D}" dt="2023-04-18T16:20:13.819" v="118" actId="47"/>
        <pc:sldMkLst>
          <pc:docMk/>
          <pc:sldMk cId="1674439124" sldId="800"/>
        </pc:sldMkLst>
      </pc:sldChg>
      <pc:sldChg chg="del">
        <pc:chgData name="Tasos Vasiliou" userId="eb89d014ba593ccf" providerId="LiveId" clId="{7CE0019E-28BC-42E0-95A2-009516157F4D}" dt="2023-04-18T16:20:14.457" v="119" actId="47"/>
        <pc:sldMkLst>
          <pc:docMk/>
          <pc:sldMk cId="1909019986" sldId="801"/>
        </pc:sldMkLst>
      </pc:sldChg>
      <pc:sldChg chg="del">
        <pc:chgData name="Tasos Vasiliou" userId="eb89d014ba593ccf" providerId="LiveId" clId="{7CE0019E-28BC-42E0-95A2-009516157F4D}" dt="2023-04-18T16:20:20.358" v="120" actId="47"/>
        <pc:sldMkLst>
          <pc:docMk/>
          <pc:sldMk cId="2667196040" sldId="802"/>
        </pc:sldMkLst>
      </pc:sldChg>
      <pc:sldChg chg="del">
        <pc:chgData name="Tasos Vasiliou" userId="eb89d014ba593ccf" providerId="LiveId" clId="{7CE0019E-28BC-42E0-95A2-009516157F4D}" dt="2023-04-18T16:20:20.977" v="121" actId="47"/>
        <pc:sldMkLst>
          <pc:docMk/>
          <pc:sldMk cId="458100107" sldId="803"/>
        </pc:sldMkLst>
      </pc:sldChg>
      <pc:sldChg chg="del">
        <pc:chgData name="Tasos Vasiliou" userId="eb89d014ba593ccf" providerId="LiveId" clId="{7CE0019E-28BC-42E0-95A2-009516157F4D}" dt="2023-04-18T16:20:26.235" v="122" actId="47"/>
        <pc:sldMkLst>
          <pc:docMk/>
          <pc:sldMk cId="2888364752" sldId="804"/>
        </pc:sldMkLst>
      </pc:sldChg>
      <pc:sldChg chg="del">
        <pc:chgData name="Tasos Vasiliou" userId="eb89d014ba593ccf" providerId="LiveId" clId="{7CE0019E-28BC-42E0-95A2-009516157F4D}" dt="2023-04-18T16:20:27.015" v="123" actId="47"/>
        <pc:sldMkLst>
          <pc:docMk/>
          <pc:sldMk cId="1846116720" sldId="805"/>
        </pc:sldMkLst>
      </pc:sldChg>
      <pc:sldChg chg="del">
        <pc:chgData name="Tasos Vasiliou" userId="eb89d014ba593ccf" providerId="LiveId" clId="{7CE0019E-28BC-42E0-95A2-009516157F4D}" dt="2023-04-18T16:20:35.126" v="124" actId="47"/>
        <pc:sldMkLst>
          <pc:docMk/>
          <pc:sldMk cId="209740124" sldId="806"/>
        </pc:sldMkLst>
      </pc:sldChg>
      <pc:sldChg chg="del">
        <pc:chgData name="Tasos Vasiliou" userId="eb89d014ba593ccf" providerId="LiveId" clId="{7CE0019E-28BC-42E0-95A2-009516157F4D}" dt="2023-04-18T20:31:55.066" v="402" actId="47"/>
        <pc:sldMkLst>
          <pc:docMk/>
          <pc:sldMk cId="2480540105" sldId="808"/>
        </pc:sldMkLst>
      </pc:sldChg>
      <pc:sldChg chg="addSp delSp modSp add mod">
        <pc:chgData name="Tasos Vasiliou" userId="eb89d014ba593ccf" providerId="LiveId" clId="{7CE0019E-28BC-42E0-95A2-009516157F4D}" dt="2023-04-18T21:09:28.711" v="729"/>
        <pc:sldMkLst>
          <pc:docMk/>
          <pc:sldMk cId="333839564" sldId="809"/>
        </pc:sldMkLst>
        <pc:spChg chg="mod">
          <ac:chgData name="Tasos Vasiliou" userId="eb89d014ba593ccf" providerId="LiveId" clId="{7CE0019E-28BC-42E0-95A2-009516157F4D}" dt="2023-04-18T16:30:51.725" v="200" actId="1038"/>
          <ac:spMkLst>
            <pc:docMk/>
            <pc:sldMk cId="333839564" sldId="809"/>
            <ac:spMk id="2" creationId="{5C3371F0-685C-8665-4188-BC1128E774C3}"/>
          </ac:spMkLst>
        </pc:spChg>
        <pc:spChg chg="mod">
          <ac:chgData name="Tasos Vasiliou" userId="eb89d014ba593ccf" providerId="LiveId" clId="{7CE0019E-28BC-42E0-95A2-009516157F4D}" dt="2023-04-18T16:30:55.099" v="202" actId="20577"/>
          <ac:spMkLst>
            <pc:docMk/>
            <pc:sldMk cId="333839564" sldId="809"/>
            <ac:spMk id="3" creationId="{6A780FA3-7903-BA61-BE5C-36806080A8BD}"/>
          </ac:spMkLst>
        </pc:spChg>
        <pc:spChg chg="mod">
          <ac:chgData name="Tasos Vasiliou" userId="eb89d014ba593ccf" providerId="LiveId" clId="{7CE0019E-28BC-42E0-95A2-009516157F4D}" dt="2023-04-18T16:31:01.718" v="224" actId="1037"/>
          <ac:spMkLst>
            <pc:docMk/>
            <pc:sldMk cId="333839564" sldId="809"/>
            <ac:spMk id="4" creationId="{B69838DF-6542-A110-CB8F-F23064462A35}"/>
          </ac:spMkLst>
        </pc:spChg>
        <pc:spChg chg="mod">
          <ac:chgData name="Tasos Vasiliou" userId="eb89d014ba593ccf" providerId="LiveId" clId="{7CE0019E-28BC-42E0-95A2-009516157F4D}" dt="2023-04-18T16:31:04.305" v="226" actId="20577"/>
          <ac:spMkLst>
            <pc:docMk/>
            <pc:sldMk cId="333839564" sldId="809"/>
            <ac:spMk id="5" creationId="{1CACFBF3-AE5C-833F-2ECF-561A4BA6E746}"/>
          </ac:spMkLst>
        </pc:spChg>
        <pc:spChg chg="mod">
          <ac:chgData name="Tasos Vasiliou" userId="eb89d014ba593ccf" providerId="LiveId" clId="{7CE0019E-28BC-42E0-95A2-009516157F4D}" dt="2023-04-18T16:30:07.637" v="176"/>
          <ac:spMkLst>
            <pc:docMk/>
            <pc:sldMk cId="333839564" sldId="809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9:28.711" v="729"/>
          <ac:grpSpMkLst>
            <pc:docMk/>
            <pc:sldMk cId="333839564" sldId="809"/>
            <ac:grpSpMk id="6" creationId="{159B544C-390B-6FF1-57FE-EECD73141491}"/>
          </ac:grpSpMkLst>
        </pc:grpChg>
        <pc:picChg chg="mod">
          <ac:chgData name="Tasos Vasiliou" userId="eb89d014ba593ccf" providerId="LiveId" clId="{7CE0019E-28BC-42E0-95A2-009516157F4D}" dt="2023-04-18T21:09:28.711" v="729"/>
          <ac:picMkLst>
            <pc:docMk/>
            <pc:sldMk cId="333839564" sldId="809"/>
            <ac:picMk id="7" creationId="{30E90AFD-3649-EE67-A036-81DB83848146}"/>
          </ac:picMkLst>
        </pc:picChg>
        <pc:picChg chg="del">
          <ac:chgData name="Tasos Vasiliou" userId="eb89d014ba593ccf" providerId="LiveId" clId="{7CE0019E-28BC-42E0-95A2-009516157F4D}" dt="2023-04-18T21:09:27.681" v="728" actId="478"/>
          <ac:picMkLst>
            <pc:docMk/>
            <pc:sldMk cId="333839564" sldId="809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9:27.681" v="728" actId="478"/>
          <ac:picMkLst>
            <pc:docMk/>
            <pc:sldMk cId="333839564" sldId="809"/>
            <ac:picMk id="9" creationId="{F487182E-68FA-2803-BC2C-E73B6184FB85}"/>
          </ac:picMkLst>
        </pc:picChg>
        <pc:picChg chg="mod">
          <ac:chgData name="Tasos Vasiliou" userId="eb89d014ba593ccf" providerId="LiveId" clId="{7CE0019E-28BC-42E0-95A2-009516157F4D}" dt="2023-04-18T21:09:28.711" v="729"/>
          <ac:picMkLst>
            <pc:docMk/>
            <pc:sldMk cId="333839564" sldId="809"/>
            <ac:picMk id="10" creationId="{1D6D2F6E-E2E9-6281-ED4F-8CEA3BFD25E7}"/>
          </ac:picMkLst>
        </pc:picChg>
        <pc:picChg chg="mod">
          <ac:chgData name="Tasos Vasiliou" userId="eb89d014ba593ccf" providerId="LiveId" clId="{7CE0019E-28BC-42E0-95A2-009516157F4D}" dt="2023-04-18T21:09:28.711" v="729"/>
          <ac:picMkLst>
            <pc:docMk/>
            <pc:sldMk cId="333839564" sldId="809"/>
            <ac:picMk id="13" creationId="{7BC3A682-B696-2871-28B1-C2EBFD4FA46C}"/>
          </ac:picMkLst>
        </pc:picChg>
        <pc:picChg chg="del">
          <ac:chgData name="Tasos Vasiliou" userId="eb89d014ba593ccf" providerId="LiveId" clId="{7CE0019E-28BC-42E0-95A2-009516157F4D}" dt="2023-04-18T21:09:27.681" v="728" actId="478"/>
          <ac:picMkLst>
            <pc:docMk/>
            <pc:sldMk cId="333839564" sldId="809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9:28.711" v="729"/>
          <ac:cxnSpMkLst>
            <pc:docMk/>
            <pc:sldMk cId="333839564" sldId="809"/>
            <ac:cxnSpMk id="11" creationId="{EEA7D6F5-79D3-872F-BEEF-C07F934B76DE}"/>
          </ac:cxnSpMkLst>
        </pc:cxnChg>
      </pc:sldChg>
      <pc:sldChg chg="addSp delSp modSp add mod ord">
        <pc:chgData name="Tasos Vasiliou" userId="eb89d014ba593ccf" providerId="LiveId" clId="{7CE0019E-28BC-42E0-95A2-009516157F4D}" dt="2023-04-18T21:09:19.689" v="727"/>
        <pc:sldMkLst>
          <pc:docMk/>
          <pc:sldMk cId="3551274632" sldId="810"/>
        </pc:sldMkLst>
        <pc:spChg chg="mod">
          <ac:chgData name="Tasos Vasiliou" userId="eb89d014ba593ccf" providerId="LiveId" clId="{7CE0019E-28BC-42E0-95A2-009516157F4D}" dt="2023-04-18T16:32:54.301" v="243" actId="20577"/>
          <ac:spMkLst>
            <pc:docMk/>
            <pc:sldMk cId="3551274632" sldId="810"/>
            <ac:spMk id="3" creationId="{6A780FA3-7903-BA61-BE5C-36806080A8BD}"/>
          </ac:spMkLst>
        </pc:spChg>
        <pc:spChg chg="mod">
          <ac:chgData name="Tasos Vasiliou" userId="eb89d014ba593ccf" providerId="LiveId" clId="{7CE0019E-28BC-42E0-95A2-009516157F4D}" dt="2023-04-18T16:32:59.089" v="245" actId="20577"/>
          <ac:spMkLst>
            <pc:docMk/>
            <pc:sldMk cId="3551274632" sldId="810"/>
            <ac:spMk id="5" creationId="{1CACFBF3-AE5C-833F-2ECF-561A4BA6E746}"/>
          </ac:spMkLst>
        </pc:spChg>
        <pc:spChg chg="mod">
          <ac:chgData name="Tasos Vasiliou" userId="eb89d014ba593ccf" providerId="LiveId" clId="{7CE0019E-28BC-42E0-95A2-009516157F4D}" dt="2023-04-18T16:31:39.694" v="233" actId="20577"/>
          <ac:spMkLst>
            <pc:docMk/>
            <pc:sldMk cId="3551274632" sldId="810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9:19.689" v="727"/>
          <ac:grpSpMkLst>
            <pc:docMk/>
            <pc:sldMk cId="3551274632" sldId="810"/>
            <ac:grpSpMk id="6" creationId="{D8D93854-6C8D-0CB0-3294-9420E1669962}"/>
          </ac:grpSpMkLst>
        </pc:grpChg>
        <pc:picChg chg="mod">
          <ac:chgData name="Tasos Vasiliou" userId="eb89d014ba593ccf" providerId="LiveId" clId="{7CE0019E-28BC-42E0-95A2-009516157F4D}" dt="2023-04-18T21:09:19.689" v="727"/>
          <ac:picMkLst>
            <pc:docMk/>
            <pc:sldMk cId="3551274632" sldId="810"/>
            <ac:picMk id="7" creationId="{E079E98A-0CAA-01AB-C7D0-1EF923679BB4}"/>
          </ac:picMkLst>
        </pc:picChg>
        <pc:picChg chg="del">
          <ac:chgData name="Tasos Vasiliou" userId="eb89d014ba593ccf" providerId="LiveId" clId="{7CE0019E-28BC-42E0-95A2-009516157F4D}" dt="2023-04-18T21:09:18.986" v="726" actId="478"/>
          <ac:picMkLst>
            <pc:docMk/>
            <pc:sldMk cId="3551274632" sldId="810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9:18.986" v="726" actId="478"/>
          <ac:picMkLst>
            <pc:docMk/>
            <pc:sldMk cId="3551274632" sldId="810"/>
            <ac:picMk id="9" creationId="{F487182E-68FA-2803-BC2C-E73B6184FB85}"/>
          </ac:picMkLst>
        </pc:picChg>
        <pc:picChg chg="mod">
          <ac:chgData name="Tasos Vasiliou" userId="eb89d014ba593ccf" providerId="LiveId" clId="{7CE0019E-28BC-42E0-95A2-009516157F4D}" dt="2023-04-18T21:09:19.689" v="727"/>
          <ac:picMkLst>
            <pc:docMk/>
            <pc:sldMk cId="3551274632" sldId="810"/>
            <ac:picMk id="10" creationId="{C66F4147-8CF0-C2FC-35F2-EA51F498F182}"/>
          </ac:picMkLst>
        </pc:picChg>
        <pc:picChg chg="mod">
          <ac:chgData name="Tasos Vasiliou" userId="eb89d014ba593ccf" providerId="LiveId" clId="{7CE0019E-28BC-42E0-95A2-009516157F4D}" dt="2023-04-18T21:09:19.689" v="727"/>
          <ac:picMkLst>
            <pc:docMk/>
            <pc:sldMk cId="3551274632" sldId="810"/>
            <ac:picMk id="13" creationId="{EE0D3671-7CE4-FEEC-6F01-0759B4DFB843}"/>
          </ac:picMkLst>
        </pc:picChg>
        <pc:picChg chg="del">
          <ac:chgData name="Tasos Vasiliou" userId="eb89d014ba593ccf" providerId="LiveId" clId="{7CE0019E-28BC-42E0-95A2-009516157F4D}" dt="2023-04-18T21:09:18.986" v="726" actId="478"/>
          <ac:picMkLst>
            <pc:docMk/>
            <pc:sldMk cId="3551274632" sldId="810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9:19.689" v="727"/>
          <ac:cxnSpMkLst>
            <pc:docMk/>
            <pc:sldMk cId="3551274632" sldId="810"/>
            <ac:cxnSpMk id="11" creationId="{A863ECA8-5681-1EBC-EA22-19BCB01063A7}"/>
          </ac:cxnSpMkLst>
        </pc:cxnChg>
      </pc:sldChg>
      <pc:sldChg chg="addSp delSp modSp add mod">
        <pc:chgData name="Tasos Vasiliou" userId="eb89d014ba593ccf" providerId="LiveId" clId="{7CE0019E-28BC-42E0-95A2-009516157F4D}" dt="2023-04-18T21:09:12.624" v="725"/>
        <pc:sldMkLst>
          <pc:docMk/>
          <pc:sldMk cId="1735080829" sldId="811"/>
        </pc:sldMkLst>
        <pc:spChg chg="mod">
          <ac:chgData name="Tasos Vasiliou" userId="eb89d014ba593ccf" providerId="LiveId" clId="{7CE0019E-28BC-42E0-95A2-009516157F4D}" dt="2023-04-18T16:34:33.182" v="262" actId="1038"/>
          <ac:spMkLst>
            <pc:docMk/>
            <pc:sldMk cId="1735080829" sldId="811"/>
            <ac:spMk id="2" creationId="{5C3371F0-685C-8665-4188-BC1128E774C3}"/>
          </ac:spMkLst>
        </pc:spChg>
        <pc:spChg chg="mod">
          <ac:chgData name="Tasos Vasiliou" userId="eb89d014ba593ccf" providerId="LiveId" clId="{7CE0019E-28BC-42E0-95A2-009516157F4D}" dt="2023-04-18T16:34:38.293" v="264" actId="20577"/>
          <ac:spMkLst>
            <pc:docMk/>
            <pc:sldMk cId="1735080829" sldId="811"/>
            <ac:spMk id="3" creationId="{6A780FA3-7903-BA61-BE5C-36806080A8BD}"/>
          </ac:spMkLst>
        </pc:spChg>
        <pc:spChg chg="mod">
          <ac:chgData name="Tasos Vasiliou" userId="eb89d014ba593ccf" providerId="LiveId" clId="{7CE0019E-28BC-42E0-95A2-009516157F4D}" dt="2023-04-18T16:34:45.845" v="266" actId="20577"/>
          <ac:spMkLst>
            <pc:docMk/>
            <pc:sldMk cId="1735080829" sldId="811"/>
            <ac:spMk id="5" creationId="{1CACFBF3-AE5C-833F-2ECF-561A4BA6E746}"/>
          </ac:spMkLst>
        </pc:spChg>
        <pc:spChg chg="mod">
          <ac:chgData name="Tasos Vasiliou" userId="eb89d014ba593ccf" providerId="LiveId" clId="{7CE0019E-28BC-42E0-95A2-009516157F4D}" dt="2023-04-18T16:33:42.264" v="249"/>
          <ac:spMkLst>
            <pc:docMk/>
            <pc:sldMk cId="1735080829" sldId="811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9:12.624" v="725"/>
          <ac:grpSpMkLst>
            <pc:docMk/>
            <pc:sldMk cId="1735080829" sldId="811"/>
            <ac:grpSpMk id="6" creationId="{F9A01C70-5BAE-C9EF-0E8C-5E25C151A7B3}"/>
          </ac:grpSpMkLst>
        </pc:grpChg>
        <pc:picChg chg="mod">
          <ac:chgData name="Tasos Vasiliou" userId="eb89d014ba593ccf" providerId="LiveId" clId="{7CE0019E-28BC-42E0-95A2-009516157F4D}" dt="2023-04-18T21:09:12.624" v="725"/>
          <ac:picMkLst>
            <pc:docMk/>
            <pc:sldMk cId="1735080829" sldId="811"/>
            <ac:picMk id="7" creationId="{FD84704A-B886-78EC-23E3-935D1611EFD8}"/>
          </ac:picMkLst>
        </pc:picChg>
        <pc:picChg chg="del">
          <ac:chgData name="Tasos Vasiliou" userId="eb89d014ba593ccf" providerId="LiveId" clId="{7CE0019E-28BC-42E0-95A2-009516157F4D}" dt="2023-04-18T21:09:11.794" v="724" actId="478"/>
          <ac:picMkLst>
            <pc:docMk/>
            <pc:sldMk cId="1735080829" sldId="811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9:11.794" v="724" actId="478"/>
          <ac:picMkLst>
            <pc:docMk/>
            <pc:sldMk cId="1735080829" sldId="811"/>
            <ac:picMk id="9" creationId="{F487182E-68FA-2803-BC2C-E73B6184FB85}"/>
          </ac:picMkLst>
        </pc:picChg>
        <pc:picChg chg="mod">
          <ac:chgData name="Tasos Vasiliou" userId="eb89d014ba593ccf" providerId="LiveId" clId="{7CE0019E-28BC-42E0-95A2-009516157F4D}" dt="2023-04-18T21:09:12.624" v="725"/>
          <ac:picMkLst>
            <pc:docMk/>
            <pc:sldMk cId="1735080829" sldId="811"/>
            <ac:picMk id="10" creationId="{41507241-F3FE-8ED7-0709-ED8B4794C42F}"/>
          </ac:picMkLst>
        </pc:picChg>
        <pc:picChg chg="mod">
          <ac:chgData name="Tasos Vasiliou" userId="eb89d014ba593ccf" providerId="LiveId" clId="{7CE0019E-28BC-42E0-95A2-009516157F4D}" dt="2023-04-18T21:09:12.624" v="725"/>
          <ac:picMkLst>
            <pc:docMk/>
            <pc:sldMk cId="1735080829" sldId="811"/>
            <ac:picMk id="13" creationId="{A7EB2164-D417-56D9-E9BB-BEE522274512}"/>
          </ac:picMkLst>
        </pc:picChg>
        <pc:picChg chg="del">
          <ac:chgData name="Tasos Vasiliou" userId="eb89d014ba593ccf" providerId="LiveId" clId="{7CE0019E-28BC-42E0-95A2-009516157F4D}" dt="2023-04-18T21:09:11.794" v="724" actId="478"/>
          <ac:picMkLst>
            <pc:docMk/>
            <pc:sldMk cId="1735080829" sldId="811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9:12.624" v="725"/>
          <ac:cxnSpMkLst>
            <pc:docMk/>
            <pc:sldMk cId="1735080829" sldId="811"/>
            <ac:cxnSpMk id="11" creationId="{EF071ECC-A620-870E-9010-E47EF0804951}"/>
          </ac:cxnSpMkLst>
        </pc:cxnChg>
      </pc:sldChg>
      <pc:sldChg chg="addSp delSp modSp add mod">
        <pc:chgData name="Tasos Vasiliou" userId="eb89d014ba593ccf" providerId="LiveId" clId="{7CE0019E-28BC-42E0-95A2-009516157F4D}" dt="2023-04-18T21:09:04.377" v="723"/>
        <pc:sldMkLst>
          <pc:docMk/>
          <pc:sldMk cId="3830416280" sldId="812"/>
        </pc:sldMkLst>
        <pc:spChg chg="del">
          <ac:chgData name="Tasos Vasiliou" userId="eb89d014ba593ccf" providerId="LiveId" clId="{7CE0019E-28BC-42E0-95A2-009516157F4D}" dt="2023-04-18T16:36:45.538" v="271" actId="478"/>
          <ac:spMkLst>
            <pc:docMk/>
            <pc:sldMk cId="3830416280" sldId="812"/>
            <ac:spMk id="2" creationId="{5C3371F0-685C-8665-4188-BC1128E774C3}"/>
          </ac:spMkLst>
        </pc:spChg>
        <pc:spChg chg="del">
          <ac:chgData name="Tasos Vasiliou" userId="eb89d014ba593ccf" providerId="LiveId" clId="{7CE0019E-28BC-42E0-95A2-009516157F4D}" dt="2023-04-18T16:36:45.538" v="271" actId="478"/>
          <ac:spMkLst>
            <pc:docMk/>
            <pc:sldMk cId="3830416280" sldId="812"/>
            <ac:spMk id="3" creationId="{6A780FA3-7903-BA61-BE5C-36806080A8BD}"/>
          </ac:spMkLst>
        </pc:spChg>
        <pc:spChg chg="del">
          <ac:chgData name="Tasos Vasiliou" userId="eb89d014ba593ccf" providerId="LiveId" clId="{7CE0019E-28BC-42E0-95A2-009516157F4D}" dt="2023-04-18T16:36:45.538" v="271" actId="478"/>
          <ac:spMkLst>
            <pc:docMk/>
            <pc:sldMk cId="3830416280" sldId="812"/>
            <ac:spMk id="4" creationId="{B69838DF-6542-A110-CB8F-F23064462A35}"/>
          </ac:spMkLst>
        </pc:spChg>
        <pc:spChg chg="del">
          <ac:chgData name="Tasos Vasiliou" userId="eb89d014ba593ccf" providerId="LiveId" clId="{7CE0019E-28BC-42E0-95A2-009516157F4D}" dt="2023-04-18T16:36:45.538" v="271" actId="478"/>
          <ac:spMkLst>
            <pc:docMk/>
            <pc:sldMk cId="3830416280" sldId="812"/>
            <ac:spMk id="5" creationId="{1CACFBF3-AE5C-833F-2ECF-561A4BA6E746}"/>
          </ac:spMkLst>
        </pc:spChg>
        <pc:spChg chg="mod">
          <ac:chgData name="Tasos Vasiliou" userId="eb89d014ba593ccf" providerId="LiveId" clId="{7CE0019E-28BC-42E0-95A2-009516157F4D}" dt="2023-04-18T16:36:05.638" v="270"/>
          <ac:spMkLst>
            <pc:docMk/>
            <pc:sldMk cId="3830416280" sldId="812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9:04.377" v="723"/>
          <ac:grpSpMkLst>
            <pc:docMk/>
            <pc:sldMk cId="3830416280" sldId="812"/>
            <ac:grpSpMk id="6" creationId="{1F591001-8B8C-24AA-8B60-5FCDB36F15B5}"/>
          </ac:grpSpMkLst>
        </pc:grpChg>
        <pc:graphicFrameChg chg="mod">
          <ac:chgData name="Tasos Vasiliou" userId="eb89d014ba593ccf" providerId="LiveId" clId="{7CE0019E-28BC-42E0-95A2-009516157F4D}" dt="2023-04-18T16:38:53.649" v="287" actId="207"/>
          <ac:graphicFrameMkLst>
            <pc:docMk/>
            <pc:sldMk cId="3830416280" sldId="812"/>
            <ac:graphicFrameMk id="12" creationId="{2BB2809B-3552-4ED4-A1A2-AD8CCE6B3481}"/>
          </ac:graphicFrameMkLst>
        </pc:graphicFrameChg>
        <pc:picChg chg="mod">
          <ac:chgData name="Tasos Vasiliou" userId="eb89d014ba593ccf" providerId="LiveId" clId="{7CE0019E-28BC-42E0-95A2-009516157F4D}" dt="2023-04-18T21:09:04.377" v="723"/>
          <ac:picMkLst>
            <pc:docMk/>
            <pc:sldMk cId="3830416280" sldId="812"/>
            <ac:picMk id="7" creationId="{58AD9D39-53E8-5F80-1B98-105B3B69C23D}"/>
          </ac:picMkLst>
        </pc:picChg>
        <pc:picChg chg="del">
          <ac:chgData name="Tasos Vasiliou" userId="eb89d014ba593ccf" providerId="LiveId" clId="{7CE0019E-28BC-42E0-95A2-009516157F4D}" dt="2023-04-18T21:09:03.552" v="722" actId="478"/>
          <ac:picMkLst>
            <pc:docMk/>
            <pc:sldMk cId="3830416280" sldId="812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9:03.552" v="722" actId="478"/>
          <ac:picMkLst>
            <pc:docMk/>
            <pc:sldMk cId="3830416280" sldId="812"/>
            <ac:picMk id="9" creationId="{F487182E-68FA-2803-BC2C-E73B6184FB85}"/>
          </ac:picMkLst>
        </pc:picChg>
        <pc:picChg chg="mod">
          <ac:chgData name="Tasos Vasiliou" userId="eb89d014ba593ccf" providerId="LiveId" clId="{7CE0019E-28BC-42E0-95A2-009516157F4D}" dt="2023-04-18T21:09:04.377" v="723"/>
          <ac:picMkLst>
            <pc:docMk/>
            <pc:sldMk cId="3830416280" sldId="812"/>
            <ac:picMk id="10" creationId="{D20B721A-2A67-A7E5-B1CF-DCFFC36FEB10}"/>
          </ac:picMkLst>
        </pc:picChg>
        <pc:picChg chg="mod">
          <ac:chgData name="Tasos Vasiliou" userId="eb89d014ba593ccf" providerId="LiveId" clId="{7CE0019E-28BC-42E0-95A2-009516157F4D}" dt="2023-04-18T21:09:04.377" v="723"/>
          <ac:picMkLst>
            <pc:docMk/>
            <pc:sldMk cId="3830416280" sldId="812"/>
            <ac:picMk id="13" creationId="{A5C4D725-12C0-7A9D-A4B1-D15458935052}"/>
          </ac:picMkLst>
        </pc:picChg>
        <pc:picChg chg="del">
          <ac:chgData name="Tasos Vasiliou" userId="eb89d014ba593ccf" providerId="LiveId" clId="{7CE0019E-28BC-42E0-95A2-009516157F4D}" dt="2023-04-18T21:09:03.552" v="722" actId="478"/>
          <ac:picMkLst>
            <pc:docMk/>
            <pc:sldMk cId="3830416280" sldId="812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9:04.377" v="723"/>
          <ac:cxnSpMkLst>
            <pc:docMk/>
            <pc:sldMk cId="3830416280" sldId="812"/>
            <ac:cxnSpMk id="11" creationId="{C298EAFB-F3CB-9D12-CDC2-F094B632C4BE}"/>
          </ac:cxnSpMkLst>
        </pc:cxnChg>
      </pc:sldChg>
      <pc:sldChg chg="addSp delSp modSp add mod ord">
        <pc:chgData name="Tasos Vasiliou" userId="eb89d014ba593ccf" providerId="LiveId" clId="{7CE0019E-28BC-42E0-95A2-009516157F4D}" dt="2023-04-18T21:08:47.299" v="719"/>
        <pc:sldMkLst>
          <pc:docMk/>
          <pc:sldMk cId="1708753168" sldId="813"/>
        </pc:sldMkLst>
        <pc:spChg chg="mod">
          <ac:chgData name="Tasos Vasiliou" userId="eb89d014ba593ccf" providerId="LiveId" clId="{7CE0019E-28BC-42E0-95A2-009516157F4D}" dt="2023-04-18T16:44:36.113" v="314" actId="20577"/>
          <ac:spMkLst>
            <pc:docMk/>
            <pc:sldMk cId="1708753168" sldId="813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8:47.299" v="719"/>
          <ac:grpSpMkLst>
            <pc:docMk/>
            <pc:sldMk cId="1708753168" sldId="813"/>
            <ac:grpSpMk id="2" creationId="{4232ABF5-6AB0-E207-4BBD-F91DF79B1F15}"/>
          </ac:grpSpMkLst>
        </pc:grpChg>
        <pc:graphicFrameChg chg="mod">
          <ac:chgData name="Tasos Vasiliou" userId="eb89d014ba593ccf" providerId="LiveId" clId="{7CE0019E-28BC-42E0-95A2-009516157F4D}" dt="2023-04-18T16:46:40.301" v="329" actId="207"/>
          <ac:graphicFrameMkLst>
            <pc:docMk/>
            <pc:sldMk cId="1708753168" sldId="813"/>
            <ac:graphicFrameMk id="12" creationId="{2BB2809B-3552-4ED4-A1A2-AD8CCE6B3481}"/>
          </ac:graphicFrameMkLst>
        </pc:graphicFrameChg>
        <pc:picChg chg="mod">
          <ac:chgData name="Tasos Vasiliou" userId="eb89d014ba593ccf" providerId="LiveId" clId="{7CE0019E-28BC-42E0-95A2-009516157F4D}" dt="2023-04-18T21:08:47.299" v="719"/>
          <ac:picMkLst>
            <pc:docMk/>
            <pc:sldMk cId="1708753168" sldId="813"/>
            <ac:picMk id="3" creationId="{C9E75D61-AE7B-1A41-51C5-6EBA51CFC1D2}"/>
          </ac:picMkLst>
        </pc:picChg>
        <pc:picChg chg="mod">
          <ac:chgData name="Tasos Vasiliou" userId="eb89d014ba593ccf" providerId="LiveId" clId="{7CE0019E-28BC-42E0-95A2-009516157F4D}" dt="2023-04-18T21:08:47.299" v="719"/>
          <ac:picMkLst>
            <pc:docMk/>
            <pc:sldMk cId="1708753168" sldId="813"/>
            <ac:picMk id="4" creationId="{AA9FA12E-35E6-3689-4487-D8B03EF67BC6}"/>
          </ac:picMkLst>
        </pc:picChg>
        <pc:picChg chg="mod">
          <ac:chgData name="Tasos Vasiliou" userId="eb89d014ba593ccf" providerId="LiveId" clId="{7CE0019E-28BC-42E0-95A2-009516157F4D}" dt="2023-04-18T21:08:47.299" v="719"/>
          <ac:picMkLst>
            <pc:docMk/>
            <pc:sldMk cId="1708753168" sldId="813"/>
            <ac:picMk id="6" creationId="{0F7A5137-89D6-EFDD-5CA0-41C725D72816}"/>
          </ac:picMkLst>
        </pc:picChg>
        <pc:picChg chg="del">
          <ac:chgData name="Tasos Vasiliou" userId="eb89d014ba593ccf" providerId="LiveId" clId="{7CE0019E-28BC-42E0-95A2-009516157F4D}" dt="2023-04-18T21:08:46.485" v="718" actId="478"/>
          <ac:picMkLst>
            <pc:docMk/>
            <pc:sldMk cId="1708753168" sldId="813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8:46.485" v="718" actId="478"/>
          <ac:picMkLst>
            <pc:docMk/>
            <pc:sldMk cId="1708753168" sldId="813"/>
            <ac:picMk id="9" creationId="{F487182E-68FA-2803-BC2C-E73B6184FB85}"/>
          </ac:picMkLst>
        </pc:picChg>
        <pc:picChg chg="del">
          <ac:chgData name="Tasos Vasiliou" userId="eb89d014ba593ccf" providerId="LiveId" clId="{7CE0019E-28BC-42E0-95A2-009516157F4D}" dt="2023-04-18T21:08:46.485" v="718" actId="478"/>
          <ac:picMkLst>
            <pc:docMk/>
            <pc:sldMk cId="1708753168" sldId="813"/>
            <ac:picMk id="15" creationId="{6DCB3504-CD9E-4C0A-8597-2C32D5F5CDA8}"/>
          </ac:picMkLst>
        </pc:picChg>
        <pc:cxnChg chg="mod">
          <ac:chgData name="Tasos Vasiliou" userId="eb89d014ba593ccf" providerId="LiveId" clId="{7CE0019E-28BC-42E0-95A2-009516157F4D}" dt="2023-04-18T21:08:47.299" v="719"/>
          <ac:cxnSpMkLst>
            <pc:docMk/>
            <pc:sldMk cId="1708753168" sldId="813"/>
            <ac:cxnSpMk id="5" creationId="{4163D757-9EC4-A794-4B7F-A4ED9C690D32}"/>
          </ac:cxnSpMkLst>
        </pc:cxnChg>
      </pc:sldChg>
      <pc:sldChg chg="addSp delSp modSp add mod">
        <pc:chgData name="Tasos Vasiliou" userId="eb89d014ba593ccf" providerId="LiveId" clId="{7CE0019E-28BC-42E0-95A2-009516157F4D}" dt="2023-04-18T21:08:25.970" v="715"/>
        <pc:sldMkLst>
          <pc:docMk/>
          <pc:sldMk cId="2417886614" sldId="814"/>
        </pc:sldMkLst>
        <pc:spChg chg="mod">
          <ac:chgData name="Tasos Vasiliou" userId="eb89d014ba593ccf" providerId="LiveId" clId="{7CE0019E-28BC-42E0-95A2-009516157F4D}" dt="2023-04-18T20:11:43.975" v="342" actId="242"/>
          <ac:spMkLst>
            <pc:docMk/>
            <pc:sldMk cId="2417886614" sldId="814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8:25.970" v="715"/>
          <ac:grpSpMkLst>
            <pc:docMk/>
            <pc:sldMk cId="2417886614" sldId="814"/>
            <ac:grpSpMk id="2" creationId="{0B428AD9-C60A-228A-4376-9533B406C97C}"/>
          </ac:grpSpMkLst>
        </pc:grpChg>
        <pc:graphicFrameChg chg="mod">
          <ac:chgData name="Tasos Vasiliou" userId="eb89d014ba593ccf" providerId="LiveId" clId="{7CE0019E-28BC-42E0-95A2-009516157F4D}" dt="2023-04-18T20:14:57.245" v="355"/>
          <ac:graphicFrameMkLst>
            <pc:docMk/>
            <pc:sldMk cId="2417886614" sldId="814"/>
            <ac:graphicFrameMk id="11" creationId="{66B8DCEE-ACE6-40FD-943E-30B894BFFD09}"/>
          </ac:graphicFrameMkLst>
        </pc:graphicFrameChg>
        <pc:picChg chg="mod">
          <ac:chgData name="Tasos Vasiliou" userId="eb89d014ba593ccf" providerId="LiveId" clId="{7CE0019E-28BC-42E0-95A2-009516157F4D}" dt="2023-04-18T21:08:25.970" v="715"/>
          <ac:picMkLst>
            <pc:docMk/>
            <pc:sldMk cId="2417886614" sldId="814"/>
            <ac:picMk id="3" creationId="{7081F1B6-6EEE-02A3-49CF-EC6FE0C7DA2C}"/>
          </ac:picMkLst>
        </pc:picChg>
        <pc:picChg chg="mod">
          <ac:chgData name="Tasos Vasiliou" userId="eb89d014ba593ccf" providerId="LiveId" clId="{7CE0019E-28BC-42E0-95A2-009516157F4D}" dt="2023-04-18T21:08:25.970" v="715"/>
          <ac:picMkLst>
            <pc:docMk/>
            <pc:sldMk cId="2417886614" sldId="814"/>
            <ac:picMk id="4" creationId="{83189702-AE68-ABDC-8225-20139BB38F40}"/>
          </ac:picMkLst>
        </pc:picChg>
        <pc:picChg chg="mod">
          <ac:chgData name="Tasos Vasiliou" userId="eb89d014ba593ccf" providerId="LiveId" clId="{7CE0019E-28BC-42E0-95A2-009516157F4D}" dt="2023-04-18T21:08:25.970" v="715"/>
          <ac:picMkLst>
            <pc:docMk/>
            <pc:sldMk cId="2417886614" sldId="814"/>
            <ac:picMk id="6" creationId="{D1A50C3A-30B1-0094-44DA-D83E2C4A7E24}"/>
          </ac:picMkLst>
        </pc:picChg>
        <pc:picChg chg="del">
          <ac:chgData name="Tasos Vasiliou" userId="eb89d014ba593ccf" providerId="LiveId" clId="{7CE0019E-28BC-42E0-95A2-009516157F4D}" dt="2023-04-18T21:08:24.846" v="714" actId="478"/>
          <ac:picMkLst>
            <pc:docMk/>
            <pc:sldMk cId="2417886614" sldId="814"/>
            <ac:picMk id="7" creationId="{665DE8A5-E3B8-4C92-AD54-A7C8182E79D6}"/>
          </ac:picMkLst>
        </pc:picChg>
        <pc:picChg chg="del">
          <ac:chgData name="Tasos Vasiliou" userId="eb89d014ba593ccf" providerId="LiveId" clId="{7CE0019E-28BC-42E0-95A2-009516157F4D}" dt="2023-04-18T21:08:24.846" v="714" actId="478"/>
          <ac:picMkLst>
            <pc:docMk/>
            <pc:sldMk cId="2417886614" sldId="814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8:24.846" v="714" actId="478"/>
          <ac:picMkLst>
            <pc:docMk/>
            <pc:sldMk cId="2417886614" sldId="814"/>
            <ac:picMk id="9" creationId="{643B6028-4418-1CF8-CC16-B5262F12C824}"/>
          </ac:picMkLst>
        </pc:picChg>
        <pc:cxnChg chg="mod">
          <ac:chgData name="Tasos Vasiliou" userId="eb89d014ba593ccf" providerId="LiveId" clId="{7CE0019E-28BC-42E0-95A2-009516157F4D}" dt="2023-04-18T21:08:25.970" v="715"/>
          <ac:cxnSpMkLst>
            <pc:docMk/>
            <pc:sldMk cId="2417886614" sldId="814"/>
            <ac:cxnSpMk id="5" creationId="{0AB98D5E-A11F-FE59-9227-934D73239B3D}"/>
          </ac:cxnSpMkLst>
        </pc:cxnChg>
      </pc:sldChg>
      <pc:sldChg chg="addSp delSp modSp add mod ord">
        <pc:chgData name="Tasos Vasiliou" userId="eb89d014ba593ccf" providerId="LiveId" clId="{7CE0019E-28BC-42E0-95A2-009516157F4D}" dt="2023-04-18T21:08:13.722" v="713"/>
        <pc:sldMkLst>
          <pc:docMk/>
          <pc:sldMk cId="703588884" sldId="815"/>
        </pc:sldMkLst>
        <pc:spChg chg="mod">
          <ac:chgData name="Tasos Vasiliou" userId="eb89d014ba593ccf" providerId="LiveId" clId="{7CE0019E-28BC-42E0-95A2-009516157F4D}" dt="2023-04-18T20:18:39.069" v="370" actId="20577"/>
          <ac:spMkLst>
            <pc:docMk/>
            <pc:sldMk cId="703588884" sldId="815"/>
            <ac:spMk id="18" creationId="{379B9506-936E-49F6-AA5E-EA4CF2AA6BDF}"/>
          </ac:spMkLst>
        </pc:spChg>
        <pc:grpChg chg="add mod">
          <ac:chgData name="Tasos Vasiliou" userId="eb89d014ba593ccf" providerId="LiveId" clId="{7CE0019E-28BC-42E0-95A2-009516157F4D}" dt="2023-04-18T21:08:13.722" v="713"/>
          <ac:grpSpMkLst>
            <pc:docMk/>
            <pc:sldMk cId="703588884" sldId="815"/>
            <ac:grpSpMk id="2" creationId="{D355694B-1AB4-1DF5-88F0-8C2957F9EF45}"/>
          </ac:grpSpMkLst>
        </pc:grpChg>
        <pc:graphicFrameChg chg="mod">
          <ac:chgData name="Tasos Vasiliou" userId="eb89d014ba593ccf" providerId="LiveId" clId="{7CE0019E-28BC-42E0-95A2-009516157F4D}" dt="2023-04-18T20:22:54.267" v="388" actId="403"/>
          <ac:graphicFrameMkLst>
            <pc:docMk/>
            <pc:sldMk cId="703588884" sldId="815"/>
            <ac:graphicFrameMk id="10" creationId="{581ED4C6-7F42-4C10-11A8-A6A61C5620FD}"/>
          </ac:graphicFrameMkLst>
        </pc:graphicFrameChg>
        <pc:picChg chg="mod">
          <ac:chgData name="Tasos Vasiliou" userId="eb89d014ba593ccf" providerId="LiveId" clId="{7CE0019E-28BC-42E0-95A2-009516157F4D}" dt="2023-04-18T21:08:13.722" v="713"/>
          <ac:picMkLst>
            <pc:docMk/>
            <pc:sldMk cId="703588884" sldId="815"/>
            <ac:picMk id="3" creationId="{0B25C2D2-1F0F-4C6C-30CE-B4BAE9BC6075}"/>
          </ac:picMkLst>
        </pc:picChg>
        <pc:picChg chg="mod">
          <ac:chgData name="Tasos Vasiliou" userId="eb89d014ba593ccf" providerId="LiveId" clId="{7CE0019E-28BC-42E0-95A2-009516157F4D}" dt="2023-04-18T21:08:13.722" v="713"/>
          <ac:picMkLst>
            <pc:docMk/>
            <pc:sldMk cId="703588884" sldId="815"/>
            <ac:picMk id="4" creationId="{76F82194-E441-0D3E-CFF7-7C4617DEC246}"/>
          </ac:picMkLst>
        </pc:picChg>
        <pc:picChg chg="mod">
          <ac:chgData name="Tasos Vasiliou" userId="eb89d014ba593ccf" providerId="LiveId" clId="{7CE0019E-28BC-42E0-95A2-009516157F4D}" dt="2023-04-18T21:08:13.722" v="713"/>
          <ac:picMkLst>
            <pc:docMk/>
            <pc:sldMk cId="703588884" sldId="815"/>
            <ac:picMk id="6" creationId="{04E91BA7-9B8E-610F-708F-927879DC7C4A}"/>
          </ac:picMkLst>
        </pc:picChg>
        <pc:picChg chg="del">
          <ac:chgData name="Tasos Vasiliou" userId="eb89d014ba593ccf" providerId="LiveId" clId="{7CE0019E-28BC-42E0-95A2-009516157F4D}" dt="2023-04-18T21:08:12.945" v="712" actId="478"/>
          <ac:picMkLst>
            <pc:docMk/>
            <pc:sldMk cId="703588884" sldId="815"/>
            <ac:picMk id="7" creationId="{3ECB974D-0881-4A33-84F1-8B07C3B16306}"/>
          </ac:picMkLst>
        </pc:picChg>
        <pc:picChg chg="del">
          <ac:chgData name="Tasos Vasiliou" userId="eb89d014ba593ccf" providerId="LiveId" clId="{7CE0019E-28BC-42E0-95A2-009516157F4D}" dt="2023-04-18T21:08:12.945" v="712" actId="478"/>
          <ac:picMkLst>
            <pc:docMk/>
            <pc:sldMk cId="703588884" sldId="815"/>
            <ac:picMk id="8" creationId="{6BCFA5E4-09B3-474B-A6EF-203893AB671E}"/>
          </ac:picMkLst>
        </pc:picChg>
        <pc:picChg chg="del">
          <ac:chgData name="Tasos Vasiliou" userId="eb89d014ba593ccf" providerId="LiveId" clId="{7CE0019E-28BC-42E0-95A2-009516157F4D}" dt="2023-04-18T21:08:12.945" v="712" actId="478"/>
          <ac:picMkLst>
            <pc:docMk/>
            <pc:sldMk cId="703588884" sldId="815"/>
            <ac:picMk id="9" creationId="{B587CA54-A1BB-2728-1B0C-9C8B7FD87489}"/>
          </ac:picMkLst>
        </pc:picChg>
        <pc:cxnChg chg="mod">
          <ac:chgData name="Tasos Vasiliou" userId="eb89d014ba593ccf" providerId="LiveId" clId="{7CE0019E-28BC-42E0-95A2-009516157F4D}" dt="2023-04-18T21:08:13.722" v="713"/>
          <ac:cxnSpMkLst>
            <pc:docMk/>
            <pc:sldMk cId="703588884" sldId="815"/>
            <ac:cxnSpMk id="5" creationId="{D05FDF25-BC35-55DA-4B6D-7A2AA28434B4}"/>
          </ac:cxnSpMkLst>
        </pc:cxnChg>
      </pc:sldChg>
      <pc:sldChg chg="addSp delSp modSp add mod">
        <pc:chgData name="Tasos Vasiliou" userId="eb89d014ba593ccf" providerId="LiveId" clId="{7CE0019E-28BC-42E0-95A2-009516157F4D}" dt="2023-04-18T21:07:28.011" v="704" actId="164"/>
        <pc:sldMkLst>
          <pc:docMk/>
          <pc:sldMk cId="87317549" sldId="935"/>
        </pc:sldMkLst>
        <pc:spChg chg="del">
          <ac:chgData name="Tasos Vasiliou" userId="eb89d014ba593ccf" providerId="LiveId" clId="{7CE0019E-28BC-42E0-95A2-009516157F4D}" dt="2023-04-18T20:59:51.524" v="575" actId="478"/>
          <ac:spMkLst>
            <pc:docMk/>
            <pc:sldMk cId="87317549" sldId="935"/>
            <ac:spMk id="13" creationId="{E3E942CC-6D0D-6B5B-BB56-9F1867FEA047}"/>
          </ac:spMkLst>
        </pc:spChg>
        <pc:grpChg chg="del">
          <ac:chgData name="Tasos Vasiliou" userId="eb89d014ba593ccf" providerId="LiveId" clId="{7CE0019E-28BC-42E0-95A2-009516157F4D}" dt="2023-04-18T21:06:06.960" v="694" actId="165"/>
          <ac:grpSpMkLst>
            <pc:docMk/>
            <pc:sldMk cId="87317549" sldId="935"/>
            <ac:grpSpMk id="8" creationId="{35C140F0-91B6-6777-E0AB-A87F97F1AD77}"/>
          </ac:grpSpMkLst>
        </pc:grpChg>
        <pc:grpChg chg="add mod">
          <ac:chgData name="Tasos Vasiliou" userId="eb89d014ba593ccf" providerId="LiveId" clId="{7CE0019E-28BC-42E0-95A2-009516157F4D}" dt="2023-04-18T21:07:28.011" v="704" actId="164"/>
          <ac:grpSpMkLst>
            <pc:docMk/>
            <pc:sldMk cId="87317549" sldId="935"/>
            <ac:grpSpMk id="10" creationId="{2B539789-6C4B-9257-47B9-826C3B95A7C2}"/>
          </ac:grpSpMkLst>
        </pc:grpChg>
        <pc:graphicFrameChg chg="modGraphic">
          <ac:chgData name="Tasos Vasiliou" userId="eb89d014ba593ccf" providerId="LiveId" clId="{7CE0019E-28BC-42E0-95A2-009516157F4D}" dt="2023-04-18T21:02:42.552" v="590" actId="20577"/>
          <ac:graphicFrameMkLst>
            <pc:docMk/>
            <pc:sldMk cId="87317549" sldId="935"/>
            <ac:graphicFrameMk id="2" creationId="{C4B4F03D-9608-2540-3AC3-2F5FE4589AF1}"/>
          </ac:graphicFrameMkLst>
        </pc:graphicFrameChg>
        <pc:graphicFrameChg chg="modGraphic">
          <ac:chgData name="Tasos Vasiliou" userId="eb89d014ba593ccf" providerId="LiveId" clId="{7CE0019E-28BC-42E0-95A2-009516157F4D}" dt="2023-04-18T21:05:16.663" v="693" actId="20577"/>
          <ac:graphicFrameMkLst>
            <pc:docMk/>
            <pc:sldMk cId="87317549" sldId="935"/>
            <ac:graphicFrameMk id="14" creationId="{29A75361-893D-2AE9-AB07-F6833E6498E2}"/>
          </ac:graphicFrameMkLst>
        </pc:graphicFrameChg>
        <pc:picChg chg="add mod">
          <ac:chgData name="Tasos Vasiliou" userId="eb89d014ba593ccf" providerId="LiveId" clId="{7CE0019E-28BC-42E0-95A2-009516157F4D}" dt="2023-04-18T21:07:28.011" v="704" actId="164"/>
          <ac:picMkLst>
            <pc:docMk/>
            <pc:sldMk cId="87317549" sldId="935"/>
            <ac:picMk id="5" creationId="{F56796F1-B892-7EB3-C483-6E25CEB5711F}"/>
          </ac:picMkLst>
        </pc:picChg>
        <pc:picChg chg="mod topLvl">
          <ac:chgData name="Tasos Vasiliou" userId="eb89d014ba593ccf" providerId="LiveId" clId="{7CE0019E-28BC-42E0-95A2-009516157F4D}" dt="2023-04-18T21:07:28.011" v="704" actId="164"/>
          <ac:picMkLst>
            <pc:docMk/>
            <pc:sldMk cId="87317549" sldId="935"/>
            <ac:picMk id="9" creationId="{74D8DEED-124E-F8E8-A0E4-8D4B9EA91D8B}"/>
          </ac:picMkLst>
        </pc:picChg>
        <pc:picChg chg="mod topLvl">
          <ac:chgData name="Tasos Vasiliou" userId="eb89d014ba593ccf" providerId="LiveId" clId="{7CE0019E-28BC-42E0-95A2-009516157F4D}" dt="2023-04-18T21:07:28.011" v="704" actId="164"/>
          <ac:picMkLst>
            <pc:docMk/>
            <pc:sldMk cId="87317549" sldId="935"/>
            <ac:picMk id="11" creationId="{A215164C-1A84-E40A-D407-ABB4261C2F79}"/>
          </ac:picMkLst>
        </pc:picChg>
        <pc:cxnChg chg="mod topLvl">
          <ac:chgData name="Tasos Vasiliou" userId="eb89d014ba593ccf" providerId="LiveId" clId="{7CE0019E-28BC-42E0-95A2-009516157F4D}" dt="2023-04-18T21:07:28.011" v="704" actId="164"/>
          <ac:cxnSpMkLst>
            <pc:docMk/>
            <pc:sldMk cId="87317549" sldId="935"/>
            <ac:cxnSpMk id="12" creationId="{1C5C57C1-434F-C5F6-E261-09EAF191793C}"/>
          </ac:cxnSpMkLst>
        </pc:cxnChg>
      </pc:sldChg>
    </pc:docChg>
  </pc:docChgLst>
  <pc:docChgLst>
    <pc:chgData name="Tasos Vasiliou" userId="eb89d014ba593ccf" providerId="LiveId" clId="{9ADDD41E-88D6-451B-B6D0-3427276AE4E6}"/>
    <pc:docChg chg="undo custSel addSld delSld modSld sldOrd">
      <pc:chgData name="Tasos Vasiliou" userId="eb89d014ba593ccf" providerId="LiveId" clId="{9ADDD41E-88D6-451B-B6D0-3427276AE4E6}" dt="2024-03-27T12:08:17.971" v="711" actId="20577"/>
      <pc:docMkLst>
        <pc:docMk/>
      </pc:docMkLst>
      <pc:sldChg chg="modSp mod">
        <pc:chgData name="Tasos Vasiliou" userId="eb89d014ba593ccf" providerId="LiveId" clId="{9ADDD41E-88D6-451B-B6D0-3427276AE4E6}" dt="2024-03-27T11:06:20.917" v="3" actId="20577"/>
        <pc:sldMkLst>
          <pc:docMk/>
          <pc:sldMk cId="2435100402" sldId="282"/>
        </pc:sldMkLst>
        <pc:spChg chg="mod">
          <ac:chgData name="Tasos Vasiliou" userId="eb89d014ba593ccf" providerId="LiveId" clId="{9ADDD41E-88D6-451B-B6D0-3427276AE4E6}" dt="2024-03-27T11:06:20.917" v="3" actId="20577"/>
          <ac:spMkLst>
            <pc:docMk/>
            <pc:sldMk cId="2435100402" sldId="282"/>
            <ac:spMk id="15" creationId="{00000000-0000-0000-0000-000000000000}"/>
          </ac:spMkLst>
        </pc:spChg>
      </pc:sldChg>
      <pc:sldChg chg="modSp mod">
        <pc:chgData name="Tasos Vasiliou" userId="eb89d014ba593ccf" providerId="LiveId" clId="{9ADDD41E-88D6-451B-B6D0-3427276AE4E6}" dt="2024-03-27T11:43:32.215" v="404" actId="20577"/>
        <pc:sldMkLst>
          <pc:docMk/>
          <pc:sldMk cId="1993876378" sldId="658"/>
        </pc:sldMkLst>
        <pc:spChg chg="mod">
          <ac:chgData name="Tasos Vasiliou" userId="eb89d014ba593ccf" providerId="LiveId" clId="{9ADDD41E-88D6-451B-B6D0-3427276AE4E6}" dt="2024-03-27T11:43:06.524" v="385" actId="20577"/>
          <ac:spMkLst>
            <pc:docMk/>
            <pc:sldMk cId="1993876378" sldId="658"/>
            <ac:spMk id="15" creationId="{00000000-0000-0000-0000-000000000000}"/>
          </ac:spMkLst>
        </pc:spChg>
        <pc:spChg chg="mod">
          <ac:chgData name="Tasos Vasiliou" userId="eb89d014ba593ccf" providerId="LiveId" clId="{9ADDD41E-88D6-451B-B6D0-3427276AE4E6}" dt="2024-03-27T11:43:32.215" v="404" actId="20577"/>
          <ac:spMkLst>
            <pc:docMk/>
            <pc:sldMk cId="1993876378" sldId="658"/>
            <ac:spMk id="17" creationId="{00000000-0000-0000-0000-000000000000}"/>
          </ac:spMkLst>
        </pc:spChg>
        <pc:spChg chg="mod">
          <ac:chgData name="Tasos Vasiliou" userId="eb89d014ba593ccf" providerId="LiveId" clId="{9ADDD41E-88D6-451B-B6D0-3427276AE4E6}" dt="2024-03-27T11:08:16.096" v="37" actId="20577"/>
          <ac:spMkLst>
            <pc:docMk/>
            <pc:sldMk cId="1993876378" sldId="658"/>
            <ac:spMk id="23" creationId="{00000000-0000-0000-0000-000000000000}"/>
          </ac:spMkLst>
        </pc:spChg>
        <pc:spChg chg="mod">
          <ac:chgData name="Tasos Vasiliou" userId="eb89d014ba593ccf" providerId="LiveId" clId="{9ADDD41E-88D6-451B-B6D0-3427276AE4E6}" dt="2024-03-27T11:06:48.976" v="10" actId="20577"/>
          <ac:spMkLst>
            <pc:docMk/>
            <pc:sldMk cId="1993876378" sldId="658"/>
            <ac:spMk id="28" creationId="{00000000-0000-0000-0000-000000000000}"/>
          </ac:spMkLst>
        </pc:spChg>
        <pc:spChg chg="mod">
          <ac:chgData name="Tasos Vasiliou" userId="eb89d014ba593ccf" providerId="LiveId" clId="{9ADDD41E-88D6-451B-B6D0-3427276AE4E6}" dt="2024-03-27T11:07:38.602" v="22"/>
          <ac:spMkLst>
            <pc:docMk/>
            <pc:sldMk cId="1993876378" sldId="658"/>
            <ac:spMk id="29" creationId="{00000000-0000-0000-0000-000000000000}"/>
          </ac:spMkLst>
        </pc:spChg>
      </pc:sldChg>
      <pc:sldChg chg="modSp mod">
        <pc:chgData name="Tasos Vasiliou" userId="eb89d014ba593ccf" providerId="LiveId" clId="{9ADDD41E-88D6-451B-B6D0-3427276AE4E6}" dt="2024-03-27T11:44:31.642" v="448" actId="20577"/>
        <pc:sldMkLst>
          <pc:docMk/>
          <pc:sldMk cId="3835627431" sldId="659"/>
        </pc:sldMkLst>
        <pc:spChg chg="mod">
          <ac:chgData name="Tasos Vasiliou" userId="eb89d014ba593ccf" providerId="LiveId" clId="{9ADDD41E-88D6-451B-B6D0-3427276AE4E6}" dt="2024-03-27T11:08:39.097" v="63" actId="207"/>
          <ac:spMkLst>
            <pc:docMk/>
            <pc:sldMk cId="3835627431" sldId="659"/>
            <ac:spMk id="5" creationId="{9A8693E1-B29F-CF3B-E2C8-2854EDC50455}"/>
          </ac:spMkLst>
        </pc:spChg>
        <pc:spChg chg="mod">
          <ac:chgData name="Tasos Vasiliou" userId="eb89d014ba593ccf" providerId="LiveId" clId="{9ADDD41E-88D6-451B-B6D0-3427276AE4E6}" dt="2024-03-27T11:44:31.642" v="448" actId="20577"/>
          <ac:spMkLst>
            <pc:docMk/>
            <pc:sldMk cId="3835627431" sldId="659"/>
            <ac:spMk id="11" creationId="{00000000-0000-0000-0000-000000000000}"/>
          </ac:spMkLst>
        </pc:spChg>
        <pc:spChg chg="mod">
          <ac:chgData name="Tasos Vasiliou" userId="eb89d014ba593ccf" providerId="LiveId" clId="{9ADDD41E-88D6-451B-B6D0-3427276AE4E6}" dt="2024-03-27T11:08:31.138" v="62" actId="20577"/>
          <ac:spMkLst>
            <pc:docMk/>
            <pc:sldMk cId="3835627431" sldId="659"/>
            <ac:spMk id="16" creationId="{305E0ADC-73CF-E2A9-1914-D9147698EAC5}"/>
          </ac:spMkLst>
        </pc:spChg>
      </pc:sldChg>
      <pc:sldChg chg="del">
        <pc:chgData name="Tasos Vasiliou" userId="eb89d014ba593ccf" providerId="LiveId" clId="{9ADDD41E-88D6-451B-B6D0-3427276AE4E6}" dt="2024-03-27T11:11:34.080" v="134" actId="47"/>
        <pc:sldMkLst>
          <pc:docMk/>
          <pc:sldMk cId="2057590728" sldId="938"/>
        </pc:sldMkLst>
      </pc:sldChg>
      <pc:sldChg chg="del">
        <pc:chgData name="Tasos Vasiliou" userId="eb89d014ba593ccf" providerId="LiveId" clId="{9ADDD41E-88D6-451B-B6D0-3427276AE4E6}" dt="2024-03-27T11:15:04.024" v="172" actId="47"/>
        <pc:sldMkLst>
          <pc:docMk/>
          <pc:sldMk cId="92639504" sldId="939"/>
        </pc:sldMkLst>
      </pc:sldChg>
      <pc:sldChg chg="del">
        <pc:chgData name="Tasos Vasiliou" userId="eb89d014ba593ccf" providerId="LiveId" clId="{9ADDD41E-88D6-451B-B6D0-3427276AE4E6}" dt="2024-03-27T11:11:47.741" v="138" actId="47"/>
        <pc:sldMkLst>
          <pc:docMk/>
          <pc:sldMk cId="2540017602" sldId="941"/>
        </pc:sldMkLst>
      </pc:sldChg>
      <pc:sldChg chg="del">
        <pc:chgData name="Tasos Vasiliou" userId="eb89d014ba593ccf" providerId="LiveId" clId="{9ADDD41E-88D6-451B-B6D0-3427276AE4E6}" dt="2024-03-27T11:11:35.344" v="135" actId="47"/>
        <pc:sldMkLst>
          <pc:docMk/>
          <pc:sldMk cId="2917222850" sldId="942"/>
        </pc:sldMkLst>
      </pc:sldChg>
      <pc:sldChg chg="del">
        <pc:chgData name="Tasos Vasiliou" userId="eb89d014ba593ccf" providerId="LiveId" clId="{9ADDD41E-88D6-451B-B6D0-3427276AE4E6}" dt="2024-03-27T11:11:49.693" v="139" actId="47"/>
        <pc:sldMkLst>
          <pc:docMk/>
          <pc:sldMk cId="2473349901" sldId="943"/>
        </pc:sldMkLst>
      </pc:sldChg>
      <pc:sldChg chg="del">
        <pc:chgData name="Tasos Vasiliou" userId="eb89d014ba593ccf" providerId="LiveId" clId="{9ADDD41E-88D6-451B-B6D0-3427276AE4E6}" dt="2024-03-27T11:11:38.139" v="136" actId="47"/>
        <pc:sldMkLst>
          <pc:docMk/>
          <pc:sldMk cId="4169726636" sldId="944"/>
        </pc:sldMkLst>
      </pc:sldChg>
      <pc:sldChg chg="del">
        <pc:chgData name="Tasos Vasiliou" userId="eb89d014ba593ccf" providerId="LiveId" clId="{9ADDD41E-88D6-451B-B6D0-3427276AE4E6}" dt="2024-03-27T11:11:54.434" v="140" actId="47"/>
        <pc:sldMkLst>
          <pc:docMk/>
          <pc:sldMk cId="1864954647" sldId="945"/>
        </pc:sldMkLst>
      </pc:sldChg>
      <pc:sldChg chg="del">
        <pc:chgData name="Tasos Vasiliou" userId="eb89d014ba593ccf" providerId="LiveId" clId="{9ADDD41E-88D6-451B-B6D0-3427276AE4E6}" dt="2024-03-27T11:11:43.910" v="137" actId="47"/>
        <pc:sldMkLst>
          <pc:docMk/>
          <pc:sldMk cId="1002209102" sldId="946"/>
        </pc:sldMkLst>
      </pc:sldChg>
      <pc:sldChg chg="modSp mod">
        <pc:chgData name="Tasos Vasiliou" userId="eb89d014ba593ccf" providerId="LiveId" clId="{9ADDD41E-88D6-451B-B6D0-3427276AE4E6}" dt="2024-03-27T11:32:56.684" v="322" actId="20577"/>
        <pc:sldMkLst>
          <pc:docMk/>
          <pc:sldMk cId="3547900647" sldId="947"/>
        </pc:sldMkLst>
        <pc:spChg chg="mod">
          <ac:chgData name="Tasos Vasiliou" userId="eb89d014ba593ccf" providerId="LiveId" clId="{9ADDD41E-88D6-451B-B6D0-3427276AE4E6}" dt="2024-03-27T11:32:53.669" v="320" actId="20577"/>
          <ac:spMkLst>
            <pc:docMk/>
            <pc:sldMk cId="3547900647" sldId="947"/>
            <ac:spMk id="16" creationId="{D8D9C29C-4ABC-6B5D-D4BF-5B4FBFF66101}"/>
          </ac:spMkLst>
        </pc:spChg>
        <pc:spChg chg="mod">
          <ac:chgData name="Tasos Vasiliou" userId="eb89d014ba593ccf" providerId="LiveId" clId="{9ADDD41E-88D6-451B-B6D0-3427276AE4E6}" dt="2024-03-27T11:31:31.310" v="305" actId="20577"/>
          <ac:spMkLst>
            <pc:docMk/>
            <pc:sldMk cId="3547900647" sldId="947"/>
            <ac:spMk id="18" creationId="{379B9506-936E-49F6-AA5E-EA4CF2AA6BDF}"/>
          </ac:spMkLst>
        </pc:spChg>
        <pc:spChg chg="mod">
          <ac:chgData name="Tasos Vasiliou" userId="eb89d014ba593ccf" providerId="LiveId" clId="{9ADDD41E-88D6-451B-B6D0-3427276AE4E6}" dt="2024-03-27T11:32:56.684" v="322" actId="20577"/>
          <ac:spMkLst>
            <pc:docMk/>
            <pc:sldMk cId="3547900647" sldId="947"/>
            <ac:spMk id="19" creationId="{AA110529-4A4E-473E-A5DF-57C49FD57015}"/>
          </ac:spMkLst>
        </pc:spChg>
      </pc:sldChg>
      <pc:sldChg chg="delSp modSp mod">
        <pc:chgData name="Tasos Vasiliou" userId="eb89d014ba593ccf" providerId="LiveId" clId="{9ADDD41E-88D6-451B-B6D0-3427276AE4E6}" dt="2024-03-27T11:36:04.726" v="338" actId="478"/>
        <pc:sldMkLst>
          <pc:docMk/>
          <pc:sldMk cId="252887393" sldId="948"/>
        </pc:sldMkLst>
        <pc:spChg chg="mod">
          <ac:chgData name="Tasos Vasiliou" userId="eb89d014ba593ccf" providerId="LiveId" clId="{9ADDD41E-88D6-451B-B6D0-3427276AE4E6}" dt="2024-03-27T11:33:36.601" v="326" actId="20577"/>
          <ac:spMkLst>
            <pc:docMk/>
            <pc:sldMk cId="252887393" sldId="948"/>
            <ac:spMk id="18" creationId="{379B9506-936E-49F6-AA5E-EA4CF2AA6BDF}"/>
          </ac:spMkLst>
        </pc:spChg>
        <pc:graphicFrameChg chg="mod">
          <ac:chgData name="Tasos Vasiliou" userId="eb89d014ba593ccf" providerId="LiveId" clId="{9ADDD41E-88D6-451B-B6D0-3427276AE4E6}" dt="2024-03-27T11:35:58.487" v="336"/>
          <ac:graphicFrameMkLst>
            <pc:docMk/>
            <pc:sldMk cId="252887393" sldId="948"/>
            <ac:graphicFrameMk id="9" creationId="{F6FF6703-423B-1A21-F3CE-48D029B62CB7}"/>
          </ac:graphicFrameMkLst>
        </pc:graphicFrameChg>
        <pc:picChg chg="mod">
          <ac:chgData name="Tasos Vasiliou" userId="eb89d014ba593ccf" providerId="LiveId" clId="{9ADDD41E-88D6-451B-B6D0-3427276AE4E6}" dt="2024-03-27T11:36:02.499" v="337" actId="1076"/>
          <ac:picMkLst>
            <pc:docMk/>
            <pc:sldMk cId="252887393" sldId="948"/>
            <ac:picMk id="3" creationId="{EBDDD5B7-D4B4-58B8-B0E9-D9DA77FCEC11}"/>
          </ac:picMkLst>
        </pc:picChg>
        <pc:picChg chg="del">
          <ac:chgData name="Tasos Vasiliou" userId="eb89d014ba593ccf" providerId="LiveId" clId="{9ADDD41E-88D6-451B-B6D0-3427276AE4E6}" dt="2024-03-27T11:36:04.726" v="338" actId="478"/>
          <ac:picMkLst>
            <pc:docMk/>
            <pc:sldMk cId="252887393" sldId="948"/>
            <ac:picMk id="7" creationId="{89C08092-6A96-43FB-A99B-6771FB30B172}"/>
          </ac:picMkLst>
        </pc:picChg>
      </pc:sldChg>
      <pc:sldChg chg="modSp mod ord">
        <pc:chgData name="Tasos Vasiliou" userId="eb89d014ba593ccf" providerId="LiveId" clId="{9ADDD41E-88D6-451B-B6D0-3427276AE4E6}" dt="2024-03-27T11:14:46.102" v="171" actId="403"/>
        <pc:sldMkLst>
          <pc:docMk/>
          <pc:sldMk cId="2445816015" sldId="949"/>
        </pc:sldMkLst>
        <pc:spChg chg="mod">
          <ac:chgData name="Tasos Vasiliou" userId="eb89d014ba593ccf" providerId="LiveId" clId="{9ADDD41E-88D6-451B-B6D0-3427276AE4E6}" dt="2024-03-27T11:12:04.724" v="145"/>
          <ac:spMkLst>
            <pc:docMk/>
            <pc:sldMk cId="2445816015" sldId="949"/>
            <ac:spMk id="18" creationId="{379B9506-936E-49F6-AA5E-EA4CF2AA6BDF}"/>
          </ac:spMkLst>
        </pc:spChg>
        <pc:graphicFrameChg chg="mod">
          <ac:chgData name="Tasos Vasiliou" userId="eb89d014ba593ccf" providerId="LiveId" clId="{9ADDD41E-88D6-451B-B6D0-3427276AE4E6}" dt="2024-03-27T11:14:46.102" v="171" actId="403"/>
          <ac:graphicFrameMkLst>
            <pc:docMk/>
            <pc:sldMk cId="2445816015" sldId="949"/>
            <ac:graphicFrameMk id="3" creationId="{A0E03DDD-6471-9110-4F29-E8EF23203E24}"/>
          </ac:graphicFrameMkLst>
        </pc:graphicFrameChg>
      </pc:sldChg>
      <pc:sldChg chg="modSp mod ord">
        <pc:chgData name="Tasos Vasiliou" userId="eb89d014ba593ccf" providerId="LiveId" clId="{9ADDD41E-88D6-451B-B6D0-3427276AE4E6}" dt="2024-03-27T11:27:01.549" v="265" actId="403"/>
        <pc:sldMkLst>
          <pc:docMk/>
          <pc:sldMk cId="3101862760" sldId="950"/>
        </pc:sldMkLst>
        <pc:spChg chg="mod">
          <ac:chgData name="Tasos Vasiliou" userId="eb89d014ba593ccf" providerId="LiveId" clId="{9ADDD41E-88D6-451B-B6D0-3427276AE4E6}" dt="2024-03-27T11:27:01.549" v="265" actId="403"/>
          <ac:spMkLst>
            <pc:docMk/>
            <pc:sldMk cId="3101862760" sldId="950"/>
            <ac:spMk id="18" creationId="{379B9506-936E-49F6-AA5E-EA4CF2AA6BDF}"/>
          </ac:spMkLst>
        </pc:spChg>
        <pc:graphicFrameChg chg="mod">
          <ac:chgData name="Tasos Vasiliou" userId="eb89d014ba593ccf" providerId="LiveId" clId="{9ADDD41E-88D6-451B-B6D0-3427276AE4E6}" dt="2024-03-27T11:19:47.805" v="208"/>
          <ac:graphicFrameMkLst>
            <pc:docMk/>
            <pc:sldMk cId="3101862760" sldId="950"/>
            <ac:graphicFrameMk id="4" creationId="{E31692C3-B37E-3ABA-15CB-B6DC26F57E95}"/>
          </ac:graphicFrameMkLst>
        </pc:graphicFrameChg>
      </pc:sldChg>
      <pc:sldChg chg="del">
        <pc:chgData name="Tasos Vasiliou" userId="eb89d014ba593ccf" providerId="LiveId" clId="{9ADDD41E-88D6-451B-B6D0-3427276AE4E6}" dt="2024-03-27T11:15:19.572" v="180" actId="47"/>
        <pc:sldMkLst>
          <pc:docMk/>
          <pc:sldMk cId="492986790" sldId="951"/>
        </pc:sldMkLst>
      </pc:sldChg>
      <pc:sldChg chg="del">
        <pc:chgData name="Tasos Vasiliou" userId="eb89d014ba593ccf" providerId="LiveId" clId="{9ADDD41E-88D6-451B-B6D0-3427276AE4E6}" dt="2024-03-27T11:23:20.202" v="241" actId="47"/>
        <pc:sldMkLst>
          <pc:docMk/>
          <pc:sldMk cId="3808980803" sldId="952"/>
        </pc:sldMkLst>
      </pc:sldChg>
      <pc:sldChg chg="del">
        <pc:chgData name="Tasos Vasiliou" userId="eb89d014ba593ccf" providerId="LiveId" clId="{9ADDD41E-88D6-451B-B6D0-3427276AE4E6}" dt="2024-03-27T11:24:13.555" v="243" actId="47"/>
        <pc:sldMkLst>
          <pc:docMk/>
          <pc:sldMk cId="2917414476" sldId="953"/>
        </pc:sldMkLst>
      </pc:sldChg>
      <pc:sldChg chg="del">
        <pc:chgData name="Tasos Vasiliou" userId="eb89d014ba593ccf" providerId="LiveId" clId="{9ADDD41E-88D6-451B-B6D0-3427276AE4E6}" dt="2024-03-27T11:15:20.478" v="181" actId="47"/>
        <pc:sldMkLst>
          <pc:docMk/>
          <pc:sldMk cId="730063232" sldId="954"/>
        </pc:sldMkLst>
      </pc:sldChg>
      <pc:sldChg chg="del">
        <pc:chgData name="Tasos Vasiliou" userId="eb89d014ba593ccf" providerId="LiveId" clId="{9ADDD41E-88D6-451B-B6D0-3427276AE4E6}" dt="2024-03-27T11:24:11.322" v="242" actId="47"/>
        <pc:sldMkLst>
          <pc:docMk/>
          <pc:sldMk cId="3527538046" sldId="955"/>
        </pc:sldMkLst>
      </pc:sldChg>
      <pc:sldChg chg="del">
        <pc:chgData name="Tasos Vasiliou" userId="eb89d014ba593ccf" providerId="LiveId" clId="{9ADDD41E-88D6-451B-B6D0-3427276AE4E6}" dt="2024-03-27T11:15:21.305" v="182" actId="47"/>
        <pc:sldMkLst>
          <pc:docMk/>
          <pc:sldMk cId="98042308" sldId="956"/>
        </pc:sldMkLst>
      </pc:sldChg>
      <pc:sldChg chg="del">
        <pc:chgData name="Tasos Vasiliou" userId="eb89d014ba593ccf" providerId="LiveId" clId="{9ADDD41E-88D6-451B-B6D0-3427276AE4E6}" dt="2024-03-27T11:15:11.422" v="173" actId="47"/>
        <pc:sldMkLst>
          <pc:docMk/>
          <pc:sldMk cId="3196335009" sldId="957"/>
        </pc:sldMkLst>
      </pc:sldChg>
      <pc:sldChg chg="del">
        <pc:chgData name="Tasos Vasiliou" userId="eb89d014ba593ccf" providerId="LiveId" clId="{9ADDD41E-88D6-451B-B6D0-3427276AE4E6}" dt="2024-03-27T11:15:22.311" v="183" actId="47"/>
        <pc:sldMkLst>
          <pc:docMk/>
          <pc:sldMk cId="1780430016" sldId="958"/>
        </pc:sldMkLst>
      </pc:sldChg>
      <pc:sldChg chg="del">
        <pc:chgData name="Tasos Vasiliou" userId="eb89d014ba593ccf" providerId="LiveId" clId="{9ADDD41E-88D6-451B-B6D0-3427276AE4E6}" dt="2024-03-27T11:15:12.532" v="174" actId="47"/>
        <pc:sldMkLst>
          <pc:docMk/>
          <pc:sldMk cId="663241748" sldId="959"/>
        </pc:sldMkLst>
      </pc:sldChg>
      <pc:sldChg chg="del">
        <pc:chgData name="Tasos Vasiliou" userId="eb89d014ba593ccf" providerId="LiveId" clId="{9ADDD41E-88D6-451B-B6D0-3427276AE4E6}" dt="2024-03-27T11:15:26.827" v="184" actId="47"/>
        <pc:sldMkLst>
          <pc:docMk/>
          <pc:sldMk cId="3773703408" sldId="960"/>
        </pc:sldMkLst>
      </pc:sldChg>
      <pc:sldChg chg="del">
        <pc:chgData name="Tasos Vasiliou" userId="eb89d014ba593ccf" providerId="LiveId" clId="{9ADDD41E-88D6-451B-B6D0-3427276AE4E6}" dt="2024-03-27T11:15:13.865" v="175" actId="47"/>
        <pc:sldMkLst>
          <pc:docMk/>
          <pc:sldMk cId="2664335309" sldId="961"/>
        </pc:sldMkLst>
      </pc:sldChg>
      <pc:sldChg chg="del">
        <pc:chgData name="Tasos Vasiliou" userId="eb89d014ba593ccf" providerId="LiveId" clId="{9ADDD41E-88D6-451B-B6D0-3427276AE4E6}" dt="2024-03-27T11:15:27.710" v="185" actId="47"/>
        <pc:sldMkLst>
          <pc:docMk/>
          <pc:sldMk cId="852239333" sldId="962"/>
        </pc:sldMkLst>
      </pc:sldChg>
      <pc:sldChg chg="del">
        <pc:chgData name="Tasos Vasiliou" userId="eb89d014ba593ccf" providerId="LiveId" clId="{9ADDD41E-88D6-451B-B6D0-3427276AE4E6}" dt="2024-03-27T11:15:15.656" v="176" actId="47"/>
        <pc:sldMkLst>
          <pc:docMk/>
          <pc:sldMk cId="676901610" sldId="963"/>
        </pc:sldMkLst>
      </pc:sldChg>
      <pc:sldChg chg="del">
        <pc:chgData name="Tasos Vasiliou" userId="eb89d014ba593ccf" providerId="LiveId" clId="{9ADDD41E-88D6-451B-B6D0-3427276AE4E6}" dt="2024-03-27T11:15:28.747" v="186" actId="47"/>
        <pc:sldMkLst>
          <pc:docMk/>
          <pc:sldMk cId="2327760299" sldId="964"/>
        </pc:sldMkLst>
      </pc:sldChg>
      <pc:sldChg chg="del">
        <pc:chgData name="Tasos Vasiliou" userId="eb89d014ba593ccf" providerId="LiveId" clId="{9ADDD41E-88D6-451B-B6D0-3427276AE4E6}" dt="2024-03-27T11:15:16.501" v="177" actId="47"/>
        <pc:sldMkLst>
          <pc:docMk/>
          <pc:sldMk cId="1870900424" sldId="965"/>
        </pc:sldMkLst>
      </pc:sldChg>
      <pc:sldChg chg="del">
        <pc:chgData name="Tasos Vasiliou" userId="eb89d014ba593ccf" providerId="LiveId" clId="{9ADDD41E-88D6-451B-B6D0-3427276AE4E6}" dt="2024-03-27T11:15:29.532" v="187" actId="47"/>
        <pc:sldMkLst>
          <pc:docMk/>
          <pc:sldMk cId="620524178" sldId="966"/>
        </pc:sldMkLst>
      </pc:sldChg>
      <pc:sldChg chg="del">
        <pc:chgData name="Tasos Vasiliou" userId="eb89d014ba593ccf" providerId="LiveId" clId="{9ADDD41E-88D6-451B-B6D0-3427276AE4E6}" dt="2024-03-27T11:15:18.644" v="179" actId="47"/>
        <pc:sldMkLst>
          <pc:docMk/>
          <pc:sldMk cId="477862900" sldId="967"/>
        </pc:sldMkLst>
      </pc:sldChg>
      <pc:sldChg chg="del">
        <pc:chgData name="Tasos Vasiliou" userId="eb89d014ba593ccf" providerId="LiveId" clId="{9ADDD41E-88D6-451B-B6D0-3427276AE4E6}" dt="2024-03-27T11:15:17.420" v="178" actId="47"/>
        <pc:sldMkLst>
          <pc:docMk/>
          <pc:sldMk cId="2747905767" sldId="968"/>
        </pc:sldMkLst>
      </pc:sldChg>
      <pc:sldChg chg="del">
        <pc:chgData name="Tasos Vasiliou" userId="eb89d014ba593ccf" providerId="LiveId" clId="{9ADDD41E-88D6-451B-B6D0-3427276AE4E6}" dt="2024-03-27T11:15:30.268" v="188" actId="47"/>
        <pc:sldMkLst>
          <pc:docMk/>
          <pc:sldMk cId="63556568" sldId="969"/>
        </pc:sldMkLst>
      </pc:sldChg>
      <pc:sldChg chg="del">
        <pc:chgData name="Tasos Vasiliou" userId="eb89d014ba593ccf" providerId="LiveId" clId="{9ADDD41E-88D6-451B-B6D0-3427276AE4E6}" dt="2024-03-27T11:38:19.294" v="341" actId="47"/>
        <pc:sldMkLst>
          <pc:docMk/>
          <pc:sldMk cId="1829186697" sldId="970"/>
        </pc:sldMkLst>
      </pc:sldChg>
      <pc:sldChg chg="del">
        <pc:chgData name="Tasos Vasiliou" userId="eb89d014ba593ccf" providerId="LiveId" clId="{9ADDD41E-88D6-451B-B6D0-3427276AE4E6}" dt="2024-03-27T11:38:20.789" v="342" actId="47"/>
        <pc:sldMkLst>
          <pc:docMk/>
          <pc:sldMk cId="2811867850" sldId="971"/>
        </pc:sldMkLst>
      </pc:sldChg>
      <pc:sldChg chg="del">
        <pc:chgData name="Tasos Vasiliou" userId="eb89d014ba593ccf" providerId="LiveId" clId="{9ADDD41E-88D6-451B-B6D0-3427276AE4E6}" dt="2024-03-27T11:38:18.810" v="340" actId="47"/>
        <pc:sldMkLst>
          <pc:docMk/>
          <pc:sldMk cId="3522077423" sldId="972"/>
        </pc:sldMkLst>
      </pc:sldChg>
      <pc:sldChg chg="del">
        <pc:chgData name="Tasos Vasiliou" userId="eb89d014ba593ccf" providerId="LiveId" clId="{9ADDD41E-88D6-451B-B6D0-3427276AE4E6}" dt="2024-03-27T11:38:24.478" v="343" actId="47"/>
        <pc:sldMkLst>
          <pc:docMk/>
          <pc:sldMk cId="3365936329" sldId="973"/>
        </pc:sldMkLst>
      </pc:sldChg>
      <pc:sldChg chg="del">
        <pc:chgData name="Tasos Vasiliou" userId="eb89d014ba593ccf" providerId="LiveId" clId="{9ADDD41E-88D6-451B-B6D0-3427276AE4E6}" dt="2024-03-27T11:38:26.341" v="344" actId="47"/>
        <pc:sldMkLst>
          <pc:docMk/>
          <pc:sldMk cId="2454752764" sldId="974"/>
        </pc:sldMkLst>
      </pc:sldChg>
      <pc:sldChg chg="del">
        <pc:chgData name="Tasos Vasiliou" userId="eb89d014ba593ccf" providerId="LiveId" clId="{9ADDD41E-88D6-451B-B6D0-3427276AE4E6}" dt="2024-03-27T11:38:27.371" v="345" actId="47"/>
        <pc:sldMkLst>
          <pc:docMk/>
          <pc:sldMk cId="2604874048" sldId="975"/>
        </pc:sldMkLst>
      </pc:sldChg>
      <pc:sldChg chg="del">
        <pc:chgData name="Tasos Vasiliou" userId="eb89d014ba593ccf" providerId="LiveId" clId="{9ADDD41E-88D6-451B-B6D0-3427276AE4E6}" dt="2024-03-27T11:38:28.984" v="346" actId="47"/>
        <pc:sldMkLst>
          <pc:docMk/>
          <pc:sldMk cId="246037237" sldId="976"/>
        </pc:sldMkLst>
      </pc:sldChg>
      <pc:sldChg chg="del">
        <pc:chgData name="Tasos Vasiliou" userId="eb89d014ba593ccf" providerId="LiveId" clId="{9ADDD41E-88D6-451B-B6D0-3427276AE4E6}" dt="2024-03-27T11:38:30.866" v="347" actId="47"/>
        <pc:sldMkLst>
          <pc:docMk/>
          <pc:sldMk cId="230193611" sldId="977"/>
        </pc:sldMkLst>
      </pc:sldChg>
      <pc:sldChg chg="modSp add mod">
        <pc:chgData name="Tasos Vasiliou" userId="eb89d014ba593ccf" providerId="LiveId" clId="{9ADDD41E-88D6-451B-B6D0-3427276AE4E6}" dt="2024-03-27T11:26:58.151" v="264" actId="403"/>
        <pc:sldMkLst>
          <pc:docMk/>
          <pc:sldMk cId="162014250" sldId="978"/>
        </pc:sldMkLst>
        <pc:spChg chg="mod">
          <ac:chgData name="Tasos Vasiliou" userId="eb89d014ba593ccf" providerId="LiveId" clId="{9ADDD41E-88D6-451B-B6D0-3427276AE4E6}" dt="2024-03-27T11:26:58.151" v="264" actId="403"/>
          <ac:spMkLst>
            <pc:docMk/>
            <pc:sldMk cId="162014250" sldId="978"/>
            <ac:spMk id="18" creationId="{379B9506-936E-49F6-AA5E-EA4CF2AA6BDF}"/>
          </ac:spMkLst>
        </pc:spChg>
        <pc:graphicFrameChg chg="mod">
          <ac:chgData name="Tasos Vasiliou" userId="eb89d014ba593ccf" providerId="LiveId" clId="{9ADDD41E-88D6-451B-B6D0-3427276AE4E6}" dt="2024-03-27T11:22:55.848" v="237" actId="14100"/>
          <ac:graphicFrameMkLst>
            <pc:docMk/>
            <pc:sldMk cId="162014250" sldId="978"/>
            <ac:graphicFrameMk id="4" creationId="{E31692C3-B37E-3ABA-15CB-B6DC26F57E95}"/>
          </ac:graphicFrameMkLst>
        </pc:graphicFrameChg>
      </pc:sldChg>
      <pc:sldChg chg="modSp add mod ord">
        <pc:chgData name="Tasos Vasiliou" userId="eb89d014ba593ccf" providerId="LiveId" clId="{9ADDD41E-88D6-451B-B6D0-3427276AE4E6}" dt="2024-03-27T12:04:03.020" v="661"/>
        <pc:sldMkLst>
          <pc:docMk/>
          <pc:sldMk cId="3460846581" sldId="979"/>
        </pc:sldMkLst>
        <pc:spChg chg="mod">
          <ac:chgData name="Tasos Vasiliou" userId="eb89d014ba593ccf" providerId="LiveId" clId="{9ADDD41E-88D6-451B-B6D0-3427276AE4E6}" dt="2024-03-27T11:26:53.745" v="263" actId="403"/>
          <ac:spMkLst>
            <pc:docMk/>
            <pc:sldMk cId="3460846581" sldId="979"/>
            <ac:spMk id="18" creationId="{379B9506-936E-49F6-AA5E-EA4CF2AA6BDF}"/>
          </ac:spMkLst>
        </pc:spChg>
      </pc:sldChg>
      <pc:sldChg chg="modSp add mod ord">
        <pc:chgData name="Tasos Vasiliou" userId="eb89d014ba593ccf" providerId="LiveId" clId="{9ADDD41E-88D6-451B-B6D0-3427276AE4E6}" dt="2024-03-27T11:30:55.108" v="301" actId="27918"/>
        <pc:sldMkLst>
          <pc:docMk/>
          <pc:sldMk cId="2745025745" sldId="980"/>
        </pc:sldMkLst>
        <pc:spChg chg="mod">
          <ac:chgData name="Tasos Vasiliou" userId="eb89d014ba593ccf" providerId="LiveId" clId="{9ADDD41E-88D6-451B-B6D0-3427276AE4E6}" dt="2024-03-27T11:27:45.634" v="272" actId="20577"/>
          <ac:spMkLst>
            <pc:docMk/>
            <pc:sldMk cId="2745025745" sldId="980"/>
            <ac:spMk id="18" creationId="{379B9506-936E-49F6-AA5E-EA4CF2AA6BDF}"/>
          </ac:spMkLst>
        </pc:spChg>
        <pc:graphicFrameChg chg="mod">
          <ac:chgData name="Tasos Vasiliou" userId="eb89d014ba593ccf" providerId="LiveId" clId="{9ADDD41E-88D6-451B-B6D0-3427276AE4E6}" dt="2024-03-27T11:28:00.227" v="274" actId="403"/>
          <ac:graphicFrameMkLst>
            <pc:docMk/>
            <pc:sldMk cId="2745025745" sldId="980"/>
            <ac:graphicFrameMk id="3" creationId="{A0E03DDD-6471-9110-4F29-E8EF23203E24}"/>
          </ac:graphicFrameMkLst>
        </pc:graphicFrameChg>
      </pc:sldChg>
      <pc:sldChg chg="modSp add mod">
        <pc:chgData name="Tasos Vasiliou" userId="eb89d014ba593ccf" providerId="LiveId" clId="{9ADDD41E-88D6-451B-B6D0-3427276AE4E6}" dt="2024-03-27T11:41:51.209" v="360" actId="20577"/>
        <pc:sldMkLst>
          <pc:docMk/>
          <pc:sldMk cId="914169320" sldId="981"/>
        </pc:sldMkLst>
        <pc:spChg chg="mod">
          <ac:chgData name="Tasos Vasiliou" userId="eb89d014ba593ccf" providerId="LiveId" clId="{9ADDD41E-88D6-451B-B6D0-3427276AE4E6}" dt="2024-03-27T11:41:51.209" v="360" actId="20577"/>
          <ac:spMkLst>
            <pc:docMk/>
            <pc:sldMk cId="914169320" sldId="981"/>
            <ac:spMk id="18" creationId="{379B9506-936E-49F6-AA5E-EA4CF2AA6BDF}"/>
          </ac:spMkLst>
        </pc:spChg>
      </pc:sldChg>
      <pc:sldChg chg="addSp delSp modSp add mod">
        <pc:chgData name="Tasos Vasiliou" userId="eb89d014ba593ccf" providerId="LiveId" clId="{9ADDD41E-88D6-451B-B6D0-3427276AE4E6}" dt="2024-03-27T11:55:41.341" v="577" actId="2711"/>
        <pc:sldMkLst>
          <pc:docMk/>
          <pc:sldMk cId="586585742" sldId="1140"/>
        </pc:sldMkLst>
        <pc:spChg chg="del">
          <ac:chgData name="Tasos Vasiliou" userId="eb89d014ba593ccf" providerId="LiveId" clId="{9ADDD41E-88D6-451B-B6D0-3427276AE4E6}" dt="2024-03-27T11:47:23.265" v="450" actId="478"/>
          <ac:spMkLst>
            <pc:docMk/>
            <pc:sldMk cId="586585742" sldId="1140"/>
            <ac:spMk id="7" creationId="{C198F452-E217-8F64-3302-8E12759D92D0}"/>
          </ac:spMkLst>
        </pc:spChg>
        <pc:spChg chg="add mod">
          <ac:chgData name="Tasos Vasiliou" userId="eb89d014ba593ccf" providerId="LiveId" clId="{9ADDD41E-88D6-451B-B6D0-3427276AE4E6}" dt="2024-03-27T11:47:51.173" v="454"/>
          <ac:spMkLst>
            <pc:docMk/>
            <pc:sldMk cId="586585742" sldId="1140"/>
            <ac:spMk id="9" creationId="{7E587238-CC4F-C59F-0D53-9D9951C6C546}"/>
          </ac:spMkLst>
        </pc:spChg>
        <pc:spChg chg="add mod">
          <ac:chgData name="Tasos Vasiliou" userId="eb89d014ba593ccf" providerId="LiveId" clId="{9ADDD41E-88D6-451B-B6D0-3427276AE4E6}" dt="2024-03-27T11:53:40.398" v="536" actId="1076"/>
          <ac:spMkLst>
            <pc:docMk/>
            <pc:sldMk cId="586585742" sldId="1140"/>
            <ac:spMk id="11" creationId="{AAE58848-C4AF-0198-603E-A7B5A2A688FD}"/>
          </ac:spMkLst>
        </pc:spChg>
        <pc:spChg chg="add mod">
          <ac:chgData name="Tasos Vasiliou" userId="eb89d014ba593ccf" providerId="LiveId" clId="{9ADDD41E-88D6-451B-B6D0-3427276AE4E6}" dt="2024-03-27T11:54:47.109" v="559"/>
          <ac:spMkLst>
            <pc:docMk/>
            <pc:sldMk cId="586585742" sldId="1140"/>
            <ac:spMk id="13" creationId="{114A5B80-6519-9510-3146-22449083663F}"/>
          </ac:spMkLst>
        </pc:spChg>
        <pc:spChg chg="add mod">
          <ac:chgData name="Tasos Vasiliou" userId="eb89d014ba593ccf" providerId="LiveId" clId="{9ADDD41E-88D6-451B-B6D0-3427276AE4E6}" dt="2024-03-27T11:55:21.699" v="572"/>
          <ac:spMkLst>
            <pc:docMk/>
            <pc:sldMk cId="586585742" sldId="1140"/>
            <ac:spMk id="17" creationId="{2A75F471-9B64-71CD-E1A2-BF1542211DE4}"/>
          </ac:spMkLst>
        </pc:spChg>
        <pc:grpChg chg="del">
          <ac:chgData name="Tasos Vasiliou" userId="eb89d014ba593ccf" providerId="LiveId" clId="{9ADDD41E-88D6-451B-B6D0-3427276AE4E6}" dt="2024-03-27T11:47:40.988" v="452" actId="478"/>
          <ac:grpSpMkLst>
            <pc:docMk/>
            <pc:sldMk cId="586585742" sldId="1140"/>
            <ac:grpSpMk id="2" creationId="{A2404BE8-EF76-73BF-54C4-1728A47E2BC5}"/>
          </ac:grpSpMkLst>
        </pc:grpChg>
        <pc:graphicFrameChg chg="add mod modGraphic">
          <ac:chgData name="Tasos Vasiliou" userId="eb89d014ba593ccf" providerId="LiveId" clId="{9ADDD41E-88D6-451B-B6D0-3427276AE4E6}" dt="2024-03-27T11:55:10.811" v="571" actId="2711"/>
          <ac:graphicFrameMkLst>
            <pc:docMk/>
            <pc:sldMk cId="586585742" sldId="1140"/>
            <ac:graphicFrameMk id="12" creationId="{DE87F53F-3351-318B-E0E4-4002E8B23935}"/>
          </ac:graphicFrameMkLst>
        </pc:graphicFrameChg>
        <pc:graphicFrameChg chg="add mod modGraphic">
          <ac:chgData name="Tasos Vasiliou" userId="eb89d014ba593ccf" providerId="LiveId" clId="{9ADDD41E-88D6-451B-B6D0-3427276AE4E6}" dt="2024-03-27T11:55:41.341" v="577" actId="2711"/>
          <ac:graphicFrameMkLst>
            <pc:docMk/>
            <pc:sldMk cId="586585742" sldId="1140"/>
            <ac:graphicFrameMk id="16" creationId="{248AE40F-DE5B-0601-F26E-0035C5A1B462}"/>
          </ac:graphicFrameMkLst>
        </pc:graphicFrameChg>
        <pc:graphicFrameChg chg="mod modGraphic">
          <ac:chgData name="Tasos Vasiliou" userId="eb89d014ba593ccf" providerId="LiveId" clId="{9ADDD41E-88D6-451B-B6D0-3427276AE4E6}" dt="2024-03-27T11:53:51.813" v="538" actId="1076"/>
          <ac:graphicFrameMkLst>
            <pc:docMk/>
            <pc:sldMk cId="586585742" sldId="1140"/>
            <ac:graphicFrameMk id="111" creationId="{B5BFDC4E-37ED-B03E-63A1-A1BEEC7FDF04}"/>
          </ac:graphicFrameMkLst>
        </pc:graphicFrameChg>
        <pc:picChg chg="add mod">
          <ac:chgData name="Tasos Vasiliou" userId="eb89d014ba593ccf" providerId="LiveId" clId="{9ADDD41E-88D6-451B-B6D0-3427276AE4E6}" dt="2024-03-27T11:47:41.792" v="453"/>
          <ac:picMkLst>
            <pc:docMk/>
            <pc:sldMk cId="586585742" sldId="1140"/>
            <ac:picMk id="3" creationId="{706ED68A-531E-2136-3752-E90C0DB19EF7}"/>
          </ac:picMkLst>
        </pc:picChg>
        <pc:picChg chg="del">
          <ac:chgData name="Tasos Vasiliou" userId="eb89d014ba593ccf" providerId="LiveId" clId="{9ADDD41E-88D6-451B-B6D0-3427276AE4E6}" dt="2024-03-27T11:47:26.510" v="451" actId="478"/>
          <ac:picMkLst>
            <pc:docMk/>
            <pc:sldMk cId="586585742" sldId="1140"/>
            <ac:picMk id="6" creationId="{EF79C3A1-D6E4-28F4-E90C-662B9677C6E2}"/>
          </ac:picMkLst>
        </pc:picChg>
        <pc:picChg chg="del">
          <ac:chgData name="Tasos Vasiliou" userId="eb89d014ba593ccf" providerId="LiveId" clId="{9ADDD41E-88D6-451B-B6D0-3427276AE4E6}" dt="2024-03-27T11:48:40.329" v="461" actId="478"/>
          <ac:picMkLst>
            <pc:docMk/>
            <pc:sldMk cId="586585742" sldId="1140"/>
            <ac:picMk id="14" creationId="{FD862641-C33E-AB8A-4445-418041BB0033}"/>
          </ac:picMkLst>
        </pc:picChg>
        <pc:picChg chg="del">
          <ac:chgData name="Tasos Vasiliou" userId="eb89d014ba593ccf" providerId="LiveId" clId="{9ADDD41E-88D6-451B-B6D0-3427276AE4E6}" dt="2024-03-27T11:48:40.329" v="461" actId="478"/>
          <ac:picMkLst>
            <pc:docMk/>
            <pc:sldMk cId="586585742" sldId="1140"/>
            <ac:picMk id="15" creationId="{2FB4AC23-E5F3-1E6A-C8E3-9F693A895EFE}"/>
          </ac:picMkLst>
        </pc:picChg>
        <pc:cxnChg chg="add del mod">
          <ac:chgData name="Tasos Vasiliou" userId="eb89d014ba593ccf" providerId="LiveId" clId="{9ADDD41E-88D6-451B-B6D0-3427276AE4E6}" dt="2024-03-27T11:54:04.196" v="541" actId="478"/>
          <ac:cxnSpMkLst>
            <pc:docMk/>
            <pc:sldMk cId="586585742" sldId="1140"/>
            <ac:cxnSpMk id="8" creationId="{EBC79394-C432-699F-D4D1-4B759E2B04CD}"/>
          </ac:cxnSpMkLst>
        </pc:cxnChg>
        <pc:cxnChg chg="add mod">
          <ac:chgData name="Tasos Vasiliou" userId="eb89d014ba593ccf" providerId="LiveId" clId="{9ADDD41E-88D6-451B-B6D0-3427276AE4E6}" dt="2024-03-27T11:54:36.264" v="558"/>
          <ac:cxnSpMkLst>
            <pc:docMk/>
            <pc:sldMk cId="586585742" sldId="1140"/>
            <ac:cxnSpMk id="18" creationId="{135B48B7-E457-25F9-F21A-E20A7F4984DF}"/>
          </ac:cxnSpMkLst>
        </pc:cxnChg>
      </pc:sldChg>
      <pc:sldChg chg="addSp delSp modSp add mod ord">
        <pc:chgData name="Tasos Vasiliou" userId="eb89d014ba593ccf" providerId="LiveId" clId="{9ADDD41E-88D6-451B-B6D0-3427276AE4E6}" dt="2024-03-27T12:01:13.425" v="632" actId="403"/>
        <pc:sldMkLst>
          <pc:docMk/>
          <pc:sldMk cId="3960282671" sldId="1141"/>
        </pc:sldMkLst>
        <pc:spChg chg="add mod">
          <ac:chgData name="Tasos Vasiliou" userId="eb89d014ba593ccf" providerId="LiveId" clId="{9ADDD41E-88D6-451B-B6D0-3427276AE4E6}" dt="2024-03-27T11:56:40.222" v="581"/>
          <ac:spMkLst>
            <pc:docMk/>
            <pc:sldMk cId="3960282671" sldId="1141"/>
            <ac:spMk id="2" creationId="{EFA81C79-76CE-2344-D290-8A1EA7C85897}"/>
          </ac:spMkLst>
        </pc:spChg>
        <pc:spChg chg="del">
          <ac:chgData name="Tasos Vasiliou" userId="eb89d014ba593ccf" providerId="LiveId" clId="{9ADDD41E-88D6-451B-B6D0-3427276AE4E6}" dt="2024-03-27T11:56:39.661" v="580" actId="478"/>
          <ac:spMkLst>
            <pc:docMk/>
            <pc:sldMk cId="3960282671" sldId="1141"/>
            <ac:spMk id="9" creationId="{7E587238-CC4F-C59F-0D53-9D9951C6C546}"/>
          </ac:spMkLst>
        </pc:spChg>
        <pc:graphicFrameChg chg="mod modGraphic">
          <ac:chgData name="Tasos Vasiliou" userId="eb89d014ba593ccf" providerId="LiveId" clId="{9ADDD41E-88D6-451B-B6D0-3427276AE4E6}" dt="2024-03-27T12:01:13.425" v="632" actId="403"/>
          <ac:graphicFrameMkLst>
            <pc:docMk/>
            <pc:sldMk cId="3960282671" sldId="1141"/>
            <ac:graphicFrameMk id="111" creationId="{B5BFDC4E-37ED-B03E-63A1-A1BEEC7FDF04}"/>
          </ac:graphicFrameMkLst>
        </pc:graphicFrameChg>
      </pc:sldChg>
      <pc:sldChg chg="addSp delSp modSp add mod ord">
        <pc:chgData name="Tasos Vasiliou" userId="eb89d014ba593ccf" providerId="LiveId" clId="{9ADDD41E-88D6-451B-B6D0-3427276AE4E6}" dt="2024-03-27T12:03:51.021" v="658"/>
        <pc:sldMkLst>
          <pc:docMk/>
          <pc:sldMk cId="2298732186" sldId="1142"/>
        </pc:sldMkLst>
        <pc:spChg chg="del">
          <ac:chgData name="Tasos Vasiliou" userId="eb89d014ba593ccf" providerId="LiveId" clId="{9ADDD41E-88D6-451B-B6D0-3427276AE4E6}" dt="2024-03-27T12:01:48.827" v="636" actId="478"/>
          <ac:spMkLst>
            <pc:docMk/>
            <pc:sldMk cId="2298732186" sldId="1142"/>
            <ac:spMk id="2" creationId="{EFA81C79-76CE-2344-D290-8A1EA7C85897}"/>
          </ac:spMkLst>
        </pc:spChg>
        <pc:spChg chg="add mod">
          <ac:chgData name="Tasos Vasiliou" userId="eb89d014ba593ccf" providerId="LiveId" clId="{9ADDD41E-88D6-451B-B6D0-3427276AE4E6}" dt="2024-03-27T12:01:49.513" v="637"/>
          <ac:spMkLst>
            <pc:docMk/>
            <pc:sldMk cId="2298732186" sldId="1142"/>
            <ac:spMk id="4" creationId="{1B597173-D24D-293F-BAD1-6BF189217944}"/>
          </ac:spMkLst>
        </pc:spChg>
        <pc:graphicFrameChg chg="mod modGraphic">
          <ac:chgData name="Tasos Vasiliou" userId="eb89d014ba593ccf" providerId="LiveId" clId="{9ADDD41E-88D6-451B-B6D0-3427276AE4E6}" dt="2024-03-27T12:03:51.021" v="658"/>
          <ac:graphicFrameMkLst>
            <pc:docMk/>
            <pc:sldMk cId="2298732186" sldId="1142"/>
            <ac:graphicFrameMk id="111" creationId="{B5BFDC4E-37ED-B03E-63A1-A1BEEC7FDF04}"/>
          </ac:graphicFrameMkLst>
        </pc:graphicFrameChg>
      </pc:sldChg>
      <pc:sldChg chg="addSp delSp modSp add mod">
        <pc:chgData name="Tasos Vasiliou" userId="eb89d014ba593ccf" providerId="LiveId" clId="{9ADDD41E-88D6-451B-B6D0-3427276AE4E6}" dt="2024-03-27T12:05:25.926" v="683"/>
        <pc:sldMkLst>
          <pc:docMk/>
          <pc:sldMk cId="1126386162" sldId="1143"/>
        </pc:sldMkLst>
        <pc:spChg chg="add mod">
          <ac:chgData name="Tasos Vasiliou" userId="eb89d014ba593ccf" providerId="LiveId" clId="{9ADDD41E-88D6-451B-B6D0-3427276AE4E6}" dt="2024-03-27T12:04:09.645" v="663"/>
          <ac:spMkLst>
            <pc:docMk/>
            <pc:sldMk cId="1126386162" sldId="1143"/>
            <ac:spMk id="2" creationId="{A7EA2946-7C07-FD43-CA55-BEA26299792F}"/>
          </ac:spMkLst>
        </pc:spChg>
        <pc:spChg chg="del">
          <ac:chgData name="Tasos Vasiliou" userId="eb89d014ba593ccf" providerId="LiveId" clId="{9ADDD41E-88D6-451B-B6D0-3427276AE4E6}" dt="2024-03-27T12:04:08.940" v="662" actId="478"/>
          <ac:spMkLst>
            <pc:docMk/>
            <pc:sldMk cId="1126386162" sldId="1143"/>
            <ac:spMk id="4" creationId="{1B597173-D24D-293F-BAD1-6BF189217944}"/>
          </ac:spMkLst>
        </pc:spChg>
        <pc:graphicFrameChg chg="mod modGraphic">
          <ac:chgData name="Tasos Vasiliou" userId="eb89d014ba593ccf" providerId="LiveId" clId="{9ADDD41E-88D6-451B-B6D0-3427276AE4E6}" dt="2024-03-27T12:05:25.926" v="683"/>
          <ac:graphicFrameMkLst>
            <pc:docMk/>
            <pc:sldMk cId="1126386162" sldId="1143"/>
            <ac:graphicFrameMk id="111" creationId="{B5BFDC4E-37ED-B03E-63A1-A1BEEC7FDF04}"/>
          </ac:graphicFrameMkLst>
        </pc:graphicFrameChg>
      </pc:sldChg>
      <pc:sldChg chg="addSp delSp modSp add mod">
        <pc:chgData name="Tasos Vasiliou" userId="eb89d014ba593ccf" providerId="LiveId" clId="{9ADDD41E-88D6-451B-B6D0-3427276AE4E6}" dt="2024-03-27T12:08:17.971" v="711" actId="20577"/>
        <pc:sldMkLst>
          <pc:docMk/>
          <pc:sldMk cId="3789506499" sldId="1144"/>
        </pc:sldMkLst>
        <pc:spChg chg="del">
          <ac:chgData name="Tasos Vasiliou" userId="eb89d014ba593ccf" providerId="LiveId" clId="{9ADDD41E-88D6-451B-B6D0-3427276AE4E6}" dt="2024-03-27T12:06:55.991" v="685" actId="478"/>
          <ac:spMkLst>
            <pc:docMk/>
            <pc:sldMk cId="3789506499" sldId="1144"/>
            <ac:spMk id="2" creationId="{A7EA2946-7C07-FD43-CA55-BEA26299792F}"/>
          </ac:spMkLst>
        </pc:spChg>
        <pc:spChg chg="add mod">
          <ac:chgData name="Tasos Vasiliou" userId="eb89d014ba593ccf" providerId="LiveId" clId="{9ADDD41E-88D6-451B-B6D0-3427276AE4E6}" dt="2024-03-27T12:06:56.648" v="686"/>
          <ac:spMkLst>
            <pc:docMk/>
            <pc:sldMk cId="3789506499" sldId="1144"/>
            <ac:spMk id="4" creationId="{F9A55F50-8F3E-6A8C-7154-A51F06382B5F}"/>
          </ac:spMkLst>
        </pc:spChg>
        <pc:graphicFrameChg chg="mod modGraphic">
          <ac:chgData name="Tasos Vasiliou" userId="eb89d014ba593ccf" providerId="LiveId" clId="{9ADDD41E-88D6-451B-B6D0-3427276AE4E6}" dt="2024-03-27T12:08:17.971" v="711" actId="20577"/>
          <ac:graphicFrameMkLst>
            <pc:docMk/>
            <pc:sldMk cId="3789506499" sldId="1144"/>
            <ac:graphicFrameMk id="111" creationId="{B5BFDC4E-37ED-B03E-63A1-A1BEEC7FDF04}"/>
          </ac:graphicFrameMkLst>
        </pc:graphicFrameChg>
      </pc:sldChg>
    </pc:docChg>
  </pc:docChgLst>
  <pc:docChgLst>
    <pc:chgData name="Tasos Vasiliou" userId="eb89d014ba593ccf" providerId="LiveId" clId="{1DD44F07-AD5A-4C12-9FC0-89EE6B547056}"/>
    <pc:docChg chg="undo custSel addSld delSld modSld">
      <pc:chgData name="Tasos Vasiliou" userId="eb89d014ba593ccf" providerId="LiveId" clId="{1DD44F07-AD5A-4C12-9FC0-89EE6B547056}" dt="2023-04-18T21:52:38.743" v="219" actId="20577"/>
      <pc:docMkLst>
        <pc:docMk/>
      </pc:docMkLst>
      <pc:sldChg chg="modSp mod">
        <pc:chgData name="Tasos Vasiliou" userId="eb89d014ba593ccf" providerId="LiveId" clId="{1DD44F07-AD5A-4C12-9FC0-89EE6B547056}" dt="2023-04-18T21:16:20.403" v="1" actId="20577"/>
        <pc:sldMkLst>
          <pc:docMk/>
          <pc:sldMk cId="1993876378" sldId="658"/>
        </pc:sldMkLst>
        <pc:spChg chg="mod">
          <ac:chgData name="Tasos Vasiliou" userId="eb89d014ba593ccf" providerId="LiveId" clId="{1DD44F07-AD5A-4C12-9FC0-89EE6B547056}" dt="2023-04-18T21:16:20.403" v="1" actId="20577"/>
          <ac:spMkLst>
            <pc:docMk/>
            <pc:sldMk cId="1993876378" sldId="658"/>
            <ac:spMk id="15" creationId="{00000000-0000-0000-0000-000000000000}"/>
          </ac:spMkLst>
        </pc:spChg>
      </pc:sldChg>
      <pc:sldChg chg="delSp mod">
        <pc:chgData name="Tasos Vasiliou" userId="eb89d014ba593ccf" providerId="LiveId" clId="{1DD44F07-AD5A-4C12-9FC0-89EE6B547056}" dt="2023-04-18T21:16:03.389" v="0" actId="478"/>
        <pc:sldMkLst>
          <pc:docMk/>
          <pc:sldMk cId="3835627431" sldId="659"/>
        </pc:sldMkLst>
        <pc:picChg chg="del">
          <ac:chgData name="Tasos Vasiliou" userId="eb89d014ba593ccf" providerId="LiveId" clId="{1DD44F07-AD5A-4C12-9FC0-89EE6B547056}" dt="2023-04-18T21:16:03.389" v="0" actId="478"/>
          <ac:picMkLst>
            <pc:docMk/>
            <pc:sldMk cId="3835627431" sldId="659"/>
            <ac:picMk id="14" creationId="{79F0BC90-DD23-398A-16FE-DF9D9C69ADD9}"/>
          </ac:picMkLst>
        </pc:picChg>
      </pc:sldChg>
      <pc:sldChg chg="delSp modSp add del mod">
        <pc:chgData name="Tasos Vasiliou" userId="eb89d014ba593ccf" providerId="LiveId" clId="{1DD44F07-AD5A-4C12-9FC0-89EE6B547056}" dt="2023-04-18T21:52:38.743" v="219" actId="20577"/>
        <pc:sldMkLst>
          <pc:docMk/>
          <pc:sldMk cId="3648740524" sldId="686"/>
        </pc:sldMkLst>
        <pc:spChg chg="mod">
          <ac:chgData name="Tasos Vasiliou" userId="eb89d014ba593ccf" providerId="LiveId" clId="{1DD44F07-AD5A-4C12-9FC0-89EE6B547056}" dt="2023-04-18T21:51:48.962" v="207" actId="1038"/>
          <ac:spMkLst>
            <pc:docMk/>
            <pc:sldMk cId="3648740524" sldId="686"/>
            <ac:spMk id="2" creationId="{5C3371F0-685C-8665-4188-BC1128E774C3}"/>
          </ac:spMkLst>
        </pc:spChg>
        <pc:spChg chg="mod">
          <ac:chgData name="Tasos Vasiliou" userId="eb89d014ba593ccf" providerId="LiveId" clId="{1DD44F07-AD5A-4C12-9FC0-89EE6B547056}" dt="2023-04-18T21:52:23.139" v="217" actId="20577"/>
          <ac:spMkLst>
            <pc:docMk/>
            <pc:sldMk cId="3648740524" sldId="686"/>
            <ac:spMk id="3" creationId="{6A780FA3-7903-BA61-BE5C-36806080A8BD}"/>
          </ac:spMkLst>
        </pc:spChg>
        <pc:spChg chg="mod">
          <ac:chgData name="Tasos Vasiliou" userId="eb89d014ba593ccf" providerId="LiveId" clId="{1DD44F07-AD5A-4C12-9FC0-89EE6B547056}" dt="2023-04-18T21:52:02.665" v="215" actId="1037"/>
          <ac:spMkLst>
            <pc:docMk/>
            <pc:sldMk cId="3648740524" sldId="686"/>
            <ac:spMk id="4" creationId="{B69838DF-6542-A110-CB8F-F23064462A35}"/>
          </ac:spMkLst>
        </pc:spChg>
        <pc:spChg chg="mod">
          <ac:chgData name="Tasos Vasiliou" userId="eb89d014ba593ccf" providerId="LiveId" clId="{1DD44F07-AD5A-4C12-9FC0-89EE6B547056}" dt="2023-04-18T21:52:38.743" v="219" actId="20577"/>
          <ac:spMkLst>
            <pc:docMk/>
            <pc:sldMk cId="3648740524" sldId="686"/>
            <ac:spMk id="5" creationId="{1CACFBF3-AE5C-833F-2ECF-561A4BA6E746}"/>
          </ac:spMkLst>
        </pc:spChg>
        <pc:spChg chg="mod">
          <ac:chgData name="Tasos Vasiliou" userId="eb89d014ba593ccf" providerId="LiveId" clId="{1DD44F07-AD5A-4C12-9FC0-89EE6B547056}" dt="2023-04-18T21:50:45.630" v="190" actId="20577"/>
          <ac:spMkLst>
            <pc:docMk/>
            <pc:sldMk cId="3648740524" sldId="686"/>
            <ac:spMk id="18" creationId="{379B9506-936E-49F6-AA5E-EA4CF2AA6BDF}"/>
          </ac:spMkLst>
        </pc:spChg>
        <pc:picChg chg="del">
          <ac:chgData name="Tasos Vasiliou" userId="eb89d014ba593ccf" providerId="LiveId" clId="{1DD44F07-AD5A-4C12-9FC0-89EE6B547056}" dt="2023-04-18T21:50:17.859" v="186" actId="478"/>
          <ac:picMkLst>
            <pc:docMk/>
            <pc:sldMk cId="3648740524" sldId="686"/>
            <ac:picMk id="13" creationId="{91AF8DA9-9CAD-3336-390B-6B1B5812BBD5}"/>
          </ac:picMkLst>
        </pc:picChg>
      </pc:sldChg>
      <pc:sldChg chg="del">
        <pc:chgData name="Tasos Vasiliou" userId="eb89d014ba593ccf" providerId="LiveId" clId="{1DD44F07-AD5A-4C12-9FC0-89EE6B547056}" dt="2023-04-18T21:49:40.640" v="183" actId="47"/>
        <pc:sldMkLst>
          <pc:docMk/>
          <pc:sldMk cId="544519192" sldId="710"/>
        </pc:sldMkLst>
      </pc:sldChg>
      <pc:sldChg chg="del">
        <pc:chgData name="Tasos Vasiliou" userId="eb89d014ba593ccf" providerId="LiveId" clId="{1DD44F07-AD5A-4C12-9FC0-89EE6B547056}" dt="2023-04-18T21:24:23.179" v="20" actId="47"/>
        <pc:sldMkLst>
          <pc:docMk/>
          <pc:sldMk cId="15029809" sldId="737"/>
        </pc:sldMkLst>
      </pc:sldChg>
      <pc:sldChg chg="del">
        <pc:chgData name="Tasos Vasiliou" userId="eb89d014ba593ccf" providerId="LiveId" clId="{1DD44F07-AD5A-4C12-9FC0-89EE6B547056}" dt="2023-04-18T21:24:18.704" v="18" actId="47"/>
        <pc:sldMkLst>
          <pc:docMk/>
          <pc:sldMk cId="1829741379" sldId="742"/>
        </pc:sldMkLst>
      </pc:sldChg>
      <pc:sldChg chg="del">
        <pc:chgData name="Tasos Vasiliou" userId="eb89d014ba593ccf" providerId="LiveId" clId="{1DD44F07-AD5A-4C12-9FC0-89EE6B547056}" dt="2023-04-18T21:24:31.216" v="22" actId="47"/>
        <pc:sldMkLst>
          <pc:docMk/>
          <pc:sldMk cId="1282237281" sldId="744"/>
        </pc:sldMkLst>
      </pc:sldChg>
      <pc:sldChg chg="del">
        <pc:chgData name="Tasos Vasiliou" userId="eb89d014ba593ccf" providerId="LiveId" clId="{1DD44F07-AD5A-4C12-9FC0-89EE6B547056}" dt="2023-04-18T21:49:39.595" v="182" actId="47"/>
        <pc:sldMkLst>
          <pc:docMk/>
          <pc:sldMk cId="2236796249" sldId="756"/>
        </pc:sldMkLst>
      </pc:sldChg>
      <pc:sldChg chg="del">
        <pc:chgData name="Tasos Vasiliou" userId="eb89d014ba593ccf" providerId="LiveId" clId="{1DD44F07-AD5A-4C12-9FC0-89EE6B547056}" dt="2023-04-18T21:24:13.913" v="14" actId="47"/>
        <pc:sldMkLst>
          <pc:docMk/>
          <pc:sldMk cId="333839564" sldId="809"/>
        </pc:sldMkLst>
      </pc:sldChg>
      <pc:sldChg chg="del">
        <pc:chgData name="Tasos Vasiliou" userId="eb89d014ba593ccf" providerId="LiveId" clId="{1DD44F07-AD5A-4C12-9FC0-89EE6B547056}" dt="2023-04-18T21:24:14.496" v="15" actId="47"/>
        <pc:sldMkLst>
          <pc:docMk/>
          <pc:sldMk cId="3551274632" sldId="810"/>
        </pc:sldMkLst>
      </pc:sldChg>
      <pc:sldChg chg="del">
        <pc:chgData name="Tasos Vasiliou" userId="eb89d014ba593ccf" providerId="LiveId" clId="{1DD44F07-AD5A-4C12-9FC0-89EE6B547056}" dt="2023-04-18T21:24:15.217" v="16" actId="47"/>
        <pc:sldMkLst>
          <pc:docMk/>
          <pc:sldMk cId="1735080829" sldId="811"/>
        </pc:sldMkLst>
      </pc:sldChg>
      <pc:sldChg chg="del">
        <pc:chgData name="Tasos Vasiliou" userId="eb89d014ba593ccf" providerId="LiveId" clId="{1DD44F07-AD5A-4C12-9FC0-89EE6B547056}" dt="2023-04-18T21:24:15.849" v="17" actId="47"/>
        <pc:sldMkLst>
          <pc:docMk/>
          <pc:sldMk cId="3830416280" sldId="812"/>
        </pc:sldMkLst>
      </pc:sldChg>
      <pc:sldChg chg="del">
        <pc:chgData name="Tasos Vasiliou" userId="eb89d014ba593ccf" providerId="LiveId" clId="{1DD44F07-AD5A-4C12-9FC0-89EE6B547056}" dt="2023-04-18T21:24:21.394" v="19" actId="47"/>
        <pc:sldMkLst>
          <pc:docMk/>
          <pc:sldMk cId="1708753168" sldId="813"/>
        </pc:sldMkLst>
      </pc:sldChg>
      <pc:sldChg chg="del">
        <pc:chgData name="Tasos Vasiliou" userId="eb89d014ba593ccf" providerId="LiveId" clId="{1DD44F07-AD5A-4C12-9FC0-89EE6B547056}" dt="2023-04-18T21:24:27.369" v="21" actId="47"/>
        <pc:sldMkLst>
          <pc:docMk/>
          <pc:sldMk cId="2417886614" sldId="814"/>
        </pc:sldMkLst>
      </pc:sldChg>
      <pc:sldChg chg="delSp modSp mod">
        <pc:chgData name="Tasos Vasiliou" userId="eb89d014ba593ccf" providerId="LiveId" clId="{1DD44F07-AD5A-4C12-9FC0-89EE6B547056}" dt="2023-04-18T21:39:28.080" v="124" actId="27918"/>
        <pc:sldMkLst>
          <pc:docMk/>
          <pc:sldMk cId="703588884" sldId="815"/>
        </pc:sldMkLst>
        <pc:graphicFrameChg chg="mod">
          <ac:chgData name="Tasos Vasiliou" userId="eb89d014ba593ccf" providerId="LiveId" clId="{1DD44F07-AD5A-4C12-9FC0-89EE6B547056}" dt="2023-04-18T21:25:14.564" v="31"/>
          <ac:graphicFrameMkLst>
            <pc:docMk/>
            <pc:sldMk cId="703588884" sldId="815"/>
            <ac:graphicFrameMk id="10" creationId="{581ED4C6-7F42-4C10-11A8-A6A61C5620FD}"/>
          </ac:graphicFrameMkLst>
        </pc:graphicFrameChg>
        <pc:picChg chg="del">
          <ac:chgData name="Tasos Vasiliou" userId="eb89d014ba593ccf" providerId="LiveId" clId="{1DD44F07-AD5A-4C12-9FC0-89EE6B547056}" dt="2023-04-18T21:24:42.227" v="24" actId="478"/>
          <ac:picMkLst>
            <pc:docMk/>
            <pc:sldMk cId="703588884" sldId="815"/>
            <ac:picMk id="6" creationId="{04E91BA7-9B8E-610F-708F-927879DC7C4A}"/>
          </ac:picMkLst>
        </pc:picChg>
      </pc:sldChg>
      <pc:sldChg chg="delSp mod">
        <pc:chgData name="Tasos Vasiliou" userId="eb89d014ba593ccf" providerId="LiveId" clId="{1DD44F07-AD5A-4C12-9FC0-89EE6B547056}" dt="2023-04-18T21:49:47.649" v="184" actId="478"/>
        <pc:sldMkLst>
          <pc:docMk/>
          <pc:sldMk cId="87317549" sldId="935"/>
        </pc:sldMkLst>
        <pc:picChg chg="del">
          <ac:chgData name="Tasos Vasiliou" userId="eb89d014ba593ccf" providerId="LiveId" clId="{1DD44F07-AD5A-4C12-9FC0-89EE6B547056}" dt="2023-04-18T21:49:47.649" v="184" actId="478"/>
          <ac:picMkLst>
            <pc:docMk/>
            <pc:sldMk cId="87317549" sldId="935"/>
            <ac:picMk id="5" creationId="{F56796F1-B892-7EB3-C483-6E25CEB5711F}"/>
          </ac:picMkLst>
        </pc:picChg>
      </pc:sldChg>
      <pc:sldChg chg="modSp add mod">
        <pc:chgData name="Tasos Vasiliou" userId="eb89d014ba593ccf" providerId="LiveId" clId="{1DD44F07-AD5A-4C12-9FC0-89EE6B547056}" dt="2023-04-18T21:34:57.188" v="90" actId="404"/>
        <pc:sldMkLst>
          <pc:docMk/>
          <pc:sldMk cId="3215832598" sldId="936"/>
        </pc:sldMkLst>
        <pc:graphicFrameChg chg="mod">
          <ac:chgData name="Tasos Vasiliou" userId="eb89d014ba593ccf" providerId="LiveId" clId="{1DD44F07-AD5A-4C12-9FC0-89EE6B547056}" dt="2023-04-18T21:34:57.188" v="90" actId="404"/>
          <ac:graphicFrameMkLst>
            <pc:docMk/>
            <pc:sldMk cId="3215832598" sldId="936"/>
            <ac:graphicFrameMk id="10" creationId="{581ED4C6-7F42-4C10-11A8-A6A61C5620FD}"/>
          </ac:graphicFrameMkLst>
        </pc:graphicFrameChg>
      </pc:sldChg>
      <pc:sldChg chg="modSp add mod">
        <pc:chgData name="Tasos Vasiliou" userId="eb89d014ba593ccf" providerId="LiveId" clId="{1DD44F07-AD5A-4C12-9FC0-89EE6B547056}" dt="2023-04-18T21:48:45.536" v="181" actId="207"/>
        <pc:sldMkLst>
          <pc:docMk/>
          <pc:sldMk cId="740086138" sldId="937"/>
        </pc:sldMkLst>
        <pc:spChg chg="mod">
          <ac:chgData name="Tasos Vasiliou" userId="eb89d014ba593ccf" providerId="LiveId" clId="{1DD44F07-AD5A-4C12-9FC0-89EE6B547056}" dt="2023-04-18T21:42:30.903" v="132" actId="20577"/>
          <ac:spMkLst>
            <pc:docMk/>
            <pc:sldMk cId="740086138" sldId="937"/>
            <ac:spMk id="18" creationId="{379B9506-936E-49F6-AA5E-EA4CF2AA6BDF}"/>
          </ac:spMkLst>
        </pc:spChg>
        <pc:graphicFrameChg chg="mod">
          <ac:chgData name="Tasos Vasiliou" userId="eb89d014ba593ccf" providerId="LiveId" clId="{1DD44F07-AD5A-4C12-9FC0-89EE6B547056}" dt="2023-04-18T21:48:45.536" v="181" actId="207"/>
          <ac:graphicFrameMkLst>
            <pc:docMk/>
            <pc:sldMk cId="740086138" sldId="937"/>
            <ac:graphicFrameMk id="10" creationId="{581ED4C6-7F42-4C10-11A8-A6A61C5620F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080355001199"/>
          <c:y val="0.11628359190894305"/>
          <c:w val="0.82900750579675386"/>
          <c:h val="0.840224823874228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Απόλυτα/Αρκετά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Θρησκευτική</c:v>
                </c:pt>
                <c:pt idx="1">
                  <c:v>Εθνική</c:v>
                </c:pt>
                <c:pt idx="2">
                  <c:v>Κοινωνική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67</c:v>
                </c:pt>
                <c:pt idx="1">
                  <c:v>92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E-47C8-84E0-1885C9ACC1F0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Λίγο/Καθόλου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Φύλλο1!$A$2:$A$4</c:f>
              <c:strCache>
                <c:ptCount val="3"/>
                <c:pt idx="0">
                  <c:v>Θρησκευτική</c:v>
                </c:pt>
                <c:pt idx="1">
                  <c:v>Εθνική</c:v>
                </c:pt>
                <c:pt idx="2">
                  <c:v>Κοινωνική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25</c:v>
                </c:pt>
                <c:pt idx="1">
                  <c:v>7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E-47C8-84E0-1885C9ACC1F0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ΔΞ/ΔΑ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Φύλλο1!$A$2:$A$4</c:f>
              <c:strCache>
                <c:ptCount val="3"/>
                <c:pt idx="0">
                  <c:v>Θρησκευτική</c:v>
                </c:pt>
                <c:pt idx="1">
                  <c:v>Εθνική</c:v>
                </c:pt>
                <c:pt idx="2">
                  <c:v>Κοινωνική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BE-47C8-84E0-1885C9ACC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5691776"/>
        <c:axId val="145904000"/>
      </c:barChart>
      <c:catAx>
        <c:axId val="14569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45904000"/>
        <c:crosses val="autoZero"/>
        <c:auto val="1"/>
        <c:lblAlgn val="ctr"/>
        <c:lblOffset val="100"/>
        <c:noMultiLvlLbl val="0"/>
      </c:catAx>
      <c:valAx>
        <c:axId val="145904000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14569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1803065283441272"/>
          <c:y val="3.7093914485915293E-2"/>
          <c:w val="0.66611948809245414"/>
          <c:h val="7.8365155058111452E-2"/>
        </c:manualLayout>
      </c:layout>
      <c:overlay val="0"/>
      <c:txPr>
        <a:bodyPr/>
        <a:lstStyle/>
        <a:p>
          <a:pPr>
            <a:defRPr sz="1400" b="1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14911417322836"/>
          <c:y val="3.5211276872152253E-2"/>
          <c:w val="0.5076791338582676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Φύλλο1!$A$2:$A$7</c:f>
              <c:strCache>
                <c:ptCount val="6"/>
                <c:pt idx="0">
                  <c:v>ΔΑ</c:v>
                </c:pt>
                <c:pt idx="1">
                  <c:v>Αντιπαλότητα/έχθρα για τον τουρκικό λαό</c:v>
                </c:pt>
                <c:pt idx="2">
                  <c:v>Νοσταλγία για εποχές ένδοξες και σίγουρα καλύτερες για τη χώρα από ότι τώρα</c:v>
                </c:pt>
                <c:pt idx="3">
                  <c:v>Τίποτα ιδιαίτερο</c:v>
                </c:pt>
                <c:pt idx="4">
                  <c:v>Αποτίμηση τιμής σε προγόνους</c:v>
                </c:pt>
                <c:pt idx="5">
                  <c:v>Περηφάνια για τον αγώνα των Ελλήνων το 1821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9</c:v>
                </c:pt>
                <c:pt idx="4">
                  <c:v>23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14911417322836"/>
          <c:y val="3.5211276872152253E-2"/>
          <c:w val="0.5076791338582676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ΔΑ</c:v>
                </c:pt>
                <c:pt idx="1">
                  <c:v>Θα ζητούσατε παράδοση άνευ όρων</c:v>
                </c:pt>
                <c:pt idx="2">
                  <c:v>Θα υποστηρίζατε διαπραγμάτευση με τον εισβολέα</c:v>
                </c:pt>
                <c:pt idx="3">
                  <c:v>Θα φεύγατε με την οικογένειά σας</c:v>
                </c:pt>
                <c:pt idx="4">
                  <c:v>Θα μένατε να υπερασπιστείτε την οικογένειά σας και τους οικείους σας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13</c:v>
                </c:pt>
                <c:pt idx="4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14911417322836"/>
          <c:y val="3.5211276872152253E-2"/>
          <c:w val="0.50767913385826768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870-4018-B04E-2FD2580A294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870-4018-B04E-2FD2580A29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ΔΑ</c:v>
                </c:pt>
                <c:pt idx="1">
                  <c:v>Σε καμία περίπτωση</c:v>
                </c:pt>
                <c:pt idx="2">
                  <c:v>Και στις δύο περιπτώσεις</c:v>
                </c:pt>
                <c:pt idx="3">
                  <c:v>Να πολεμήσετε σε άλλη χώρα λόγω συμμαχικών δεσμεύσεων</c:v>
                </c:pt>
                <c:pt idx="4">
                  <c:v>Υπερασπιστείτε τη χώρα σας σε ξένη επίθεση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3</c:v>
                </c:pt>
                <c:pt idx="1">
                  <c:v>17</c:v>
                </c:pt>
                <c:pt idx="2">
                  <c:v>7</c:v>
                </c:pt>
                <c:pt idx="3">
                  <c:v>0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018-B04E-2FD2580A2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080355001199"/>
          <c:y val="0.11628359190894305"/>
          <c:w val="0.82900750579675386"/>
          <c:h val="0.840224823874228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Πολύ πιθανό/Πιθανό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Τούρκο</c:v>
                </c:pt>
                <c:pt idx="1">
                  <c:v>Αλβανό</c:v>
                </c:pt>
                <c:pt idx="2">
                  <c:v>Γερμανό</c:v>
                </c:pt>
                <c:pt idx="3">
                  <c:v>Σέρβο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53</c:v>
                </c:pt>
                <c:pt idx="1">
                  <c:v>62</c:v>
                </c:pt>
                <c:pt idx="2">
                  <c:v>68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E-47C8-84E0-1885C9ACC1F0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Μάλλον απίθανο/Τελείως Απίθανο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Φύλλο1!$A$2:$A$5</c:f>
              <c:strCache>
                <c:ptCount val="4"/>
                <c:pt idx="0">
                  <c:v>Τούρκο</c:v>
                </c:pt>
                <c:pt idx="1">
                  <c:v>Αλβανό</c:v>
                </c:pt>
                <c:pt idx="2">
                  <c:v>Γερμανό</c:v>
                </c:pt>
                <c:pt idx="3">
                  <c:v>Σέρβο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38</c:v>
                </c:pt>
                <c:pt idx="1">
                  <c:v>31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E-47C8-84E0-1885C9ACC1F0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ΔΞ/ΔΑ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Φύλλο1!$A$2:$A$5</c:f>
              <c:strCache>
                <c:ptCount val="4"/>
                <c:pt idx="0">
                  <c:v>Τούρκο</c:v>
                </c:pt>
                <c:pt idx="1">
                  <c:v>Αλβανό</c:v>
                </c:pt>
                <c:pt idx="2">
                  <c:v>Γερμανό</c:v>
                </c:pt>
                <c:pt idx="3">
                  <c:v>Σέρβο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BE-47C8-84E0-1885C9ACC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5691776"/>
        <c:axId val="145904000"/>
      </c:barChart>
      <c:catAx>
        <c:axId val="14569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45904000"/>
        <c:crosses val="autoZero"/>
        <c:auto val="1"/>
        <c:lblAlgn val="ctr"/>
        <c:lblOffset val="100"/>
        <c:noMultiLvlLbl val="0"/>
      </c:catAx>
      <c:valAx>
        <c:axId val="145904000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14569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677875389781722"/>
          <c:y val="3.7093914485915293E-2"/>
          <c:w val="0.70737137203166223"/>
          <c:h val="7.8365155058111452E-2"/>
        </c:manualLayout>
      </c:layout>
      <c:overlay val="0"/>
      <c:txPr>
        <a:bodyPr/>
        <a:lstStyle/>
        <a:p>
          <a:pPr>
            <a:defRPr sz="1600" b="1">
              <a:latin typeface="Century Gothic" panose="020B0502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55446413813103"/>
          <c:y val="6.210877634600721E-3"/>
          <c:w val="0.54333495465273507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A4E-4059-A7F7-759064A914B4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3-4A4E-4059-A7F7-759064A914B4}"/>
              </c:ext>
            </c:extLst>
          </c:dPt>
          <c:dPt>
            <c:idx val="2"/>
            <c:invertIfNegative val="0"/>
            <c:bubble3D val="0"/>
            <c:spPr>
              <a:solidFill>
                <a:srgbClr val="E85E5E"/>
              </a:solidFill>
            </c:spPr>
            <c:extLst>
              <c:ext xmlns:c16="http://schemas.microsoft.com/office/drawing/2014/chart" uri="{C3380CC4-5D6E-409C-BE32-E72D297353CC}">
                <c16:uniqueId val="{00000005-4A4E-4059-A7F7-759064A914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Διαφωνώ</c:v>
                </c:pt>
                <c:pt idx="2">
                  <c:v>Μάλλον διαφωνώ</c:v>
                </c:pt>
                <c:pt idx="3">
                  <c:v>Μάλλον συμφωνώ</c:v>
                </c:pt>
                <c:pt idx="4">
                  <c:v>Συμφωνώ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12</c:v>
                </c:pt>
                <c:pt idx="3">
                  <c:v>28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4E-4059-A7F7-759064A91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3144916164086"/>
          <c:y val="4.9875352085905898E-2"/>
          <c:w val="0.56721473740667205"/>
          <c:h val="0.93995715654330936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54657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E2-412B-8B0C-98FFC4B4507F}"/>
              </c:ext>
            </c:extLst>
          </c:dPt>
          <c:dPt>
            <c:idx val="1"/>
            <c:bubble3D val="0"/>
            <c:spPr>
              <a:solidFill>
                <a:srgbClr val="E85E5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D5-4607-AFFF-7A2C17C4F6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01-46DE-A3CC-B55A7B8E371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E2-412B-8B0C-98FFC4B45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56</c:v>
                </c:pt>
                <c:pt idx="1">
                  <c:v>41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2-412B-8B0C-98FFC4B45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3144916164086"/>
          <c:y val="4.9875352085905898E-2"/>
          <c:w val="0.56721473740667205"/>
          <c:h val="0.93995715654330936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54657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E2-412B-8B0C-98FFC4B4507F}"/>
              </c:ext>
            </c:extLst>
          </c:dPt>
          <c:dPt>
            <c:idx val="1"/>
            <c:bubble3D val="0"/>
            <c:spPr>
              <a:solidFill>
                <a:srgbClr val="E85E5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D5-4607-AFFF-7A2C17C4F6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93-4446-AB1E-C380DC69DA3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E2-412B-8B0C-98FFC4B45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58</c:v>
                </c:pt>
                <c:pt idx="1">
                  <c:v>35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2-412B-8B0C-98FFC4B45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A8693E1-B29F-CF3B-E2C8-2854EDC50455}"/>
              </a:ext>
            </a:extLst>
          </p:cNvPr>
          <p:cNvSpPr/>
          <p:nvPr/>
        </p:nvSpPr>
        <p:spPr>
          <a:xfrm>
            <a:off x="0" y="1268761"/>
            <a:ext cx="12192000" cy="1595050"/>
          </a:xfrm>
          <a:prstGeom prst="rect">
            <a:avLst/>
          </a:prstGeom>
          <a:solidFill>
            <a:srgbClr val="4D9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5896" y="1712343"/>
            <a:ext cx="8724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ΕΡΕΥΝΑ ΑΝΙΧΝΕΥΣΗΣ ΣΤΑΣΕΩΝ &amp; ΑΝΤΙΛΗΨΕΩΝ ΣΧΕΤΙΚΑ ΜΕ ΤΗΝ ΕΠΑΝΑΣΤΑΣΗ ΤΟΥ 1821</a:t>
            </a:r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135D6C84-BD88-4E66-85C0-C0A971BBDF82}"/>
              </a:ext>
            </a:extLst>
          </p:cNvPr>
          <p:cNvGrpSpPr/>
          <p:nvPr/>
        </p:nvGrpSpPr>
        <p:grpSpPr>
          <a:xfrm>
            <a:off x="6789733" y="3212976"/>
            <a:ext cx="4949238" cy="1040579"/>
            <a:chOff x="1008482" y="1942622"/>
            <a:chExt cx="4949238" cy="1040579"/>
          </a:xfrm>
        </p:grpSpPr>
        <p:pic>
          <p:nvPicPr>
            <p:cNvPr id="25" name="Εικόνα 24" descr="Εικόνα που περιέχει ρολόι, δωμάτιο, υπογραφή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749ECAF8-E6B7-4C13-908C-AB7921567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879" y="1942624"/>
              <a:ext cx="1022309" cy="1022309"/>
            </a:xfrm>
            <a:prstGeom prst="rect">
              <a:avLst/>
            </a:prstGeom>
          </p:spPr>
        </p:pic>
        <p:pic>
          <p:nvPicPr>
            <p:cNvPr id="26" name="Εικόνα 25" descr="Εικόνα που περιέχει παιχνίδι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AE41081F-2B9F-4AC6-B159-EC4993145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7223" y="1960892"/>
              <a:ext cx="1022309" cy="1022309"/>
            </a:xfrm>
            <a:prstGeom prst="rect">
              <a:avLst/>
            </a:prstGeom>
          </p:spPr>
        </p:pic>
        <p:pic>
          <p:nvPicPr>
            <p:cNvPr id="27" name="Εικόνα 26" descr="Εικόνα που περιέχει κτίριο, σχεδίαση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FC27E1B7-826A-4DDA-810A-DBC51523E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82" y="1942622"/>
              <a:ext cx="1022309" cy="1022309"/>
            </a:xfrm>
            <a:prstGeom prst="rect">
              <a:avLst/>
            </a:prstGeom>
          </p:spPr>
        </p:pic>
        <p:pic>
          <p:nvPicPr>
            <p:cNvPr id="28" name="Εικόνα 27" descr="Εικόνα που περιέχει υπογραφή, ρολόι, δωμάτιο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EB832C71-F467-415A-ACEC-7B22B3CBE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5411" y="1942623"/>
              <a:ext cx="1022309" cy="1022309"/>
            </a:xfrm>
            <a:prstGeom prst="rect">
              <a:avLst/>
            </a:prstGeom>
          </p:spPr>
        </p:pic>
      </p:grpSp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A0089E22-FA9D-414E-865A-724BC84407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373216"/>
            <a:ext cx="3397640" cy="852821"/>
          </a:xfrm>
          <a:prstGeom prst="rect">
            <a:avLst/>
          </a:prstGeom>
        </p:spPr>
      </p:pic>
      <p:sp>
        <p:nvSpPr>
          <p:cNvPr id="16" name="TextBox 16">
            <a:extLst>
              <a:ext uri="{FF2B5EF4-FFF2-40B4-BE49-F238E27FC236}">
                <a16:creationId xmlns:a16="http://schemas.microsoft.com/office/drawing/2014/main" id="{305E0ADC-73CF-E2A9-1914-D9147698E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352" y="1925229"/>
            <a:ext cx="2852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Μάρτιος 2024</a:t>
            </a:r>
          </a:p>
        </p:txBody>
      </p:sp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47839"/>
              </p:ext>
            </p:extLst>
          </p:nvPr>
        </p:nvGraphicFramePr>
        <p:xfrm>
          <a:off x="0" y="1889630"/>
          <a:ext cx="8793839" cy="2979531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1668182264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3446793781"/>
                    </a:ext>
                  </a:extLst>
                </a:gridCol>
                <a:gridCol w="513870">
                  <a:extLst>
                    <a:ext uri="{9D8B030D-6E8A-4147-A177-3AD203B41FA5}">
                      <a16:colId xmlns:a16="http://schemas.microsoft.com/office/drawing/2014/main" val="882811306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ΗΛΙΚΙΑ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 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Υπερασπιστείτε τη χώρα σας σε ξένη επίθεση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73%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55%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Να πολεμήσετε σε άλλη χώρα λόγω συμμαχικών δεσμεύσεων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239617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Και στις δύο περιπτώσεις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094377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Σε καμία περίπτωση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Τίτλος 7">
            <a:extLst>
              <a:ext uri="{FF2B5EF4-FFF2-40B4-BE49-F238E27FC236}">
                <a16:creationId xmlns:a16="http://schemas.microsoft.com/office/drawing/2014/main" id="{A7EA2946-7C07-FD43-CA55-BEA26299792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Θα παίρνατε τα όπλα για να:</a:t>
            </a:r>
          </a:p>
        </p:txBody>
      </p:sp>
    </p:spTree>
    <p:extLst>
      <p:ext uri="{BB962C8B-B14F-4D97-AF65-F5344CB8AC3E}">
        <p14:creationId xmlns:p14="http://schemas.microsoft.com/office/powerpoint/2010/main" val="112638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Ας υποθέσουμε ότι αναζητάτε έναν εποχιακό υπάλληλο για τη μικρή επιχείρησή σας. </a:t>
            </a:r>
          </a:p>
          <a:p>
            <a:pPr algn="ctr"/>
            <a:r>
              <a:rPr lang="el-GR" sz="1800" b="1" dirty="0">
                <a:latin typeface="Century Gothic" pitchFamily="34" charset="0"/>
              </a:rPr>
              <a:t>Πόσο πιθανό θα ήταν να προσλάβετε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A0E03DDD-6471-9110-4F29-E8EF23203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250316"/>
              </p:ext>
            </p:extLst>
          </p:nvPr>
        </p:nvGraphicFramePr>
        <p:xfrm>
          <a:off x="1" y="836712"/>
          <a:ext cx="12006720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502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Διαφωνείτε ή συμφωνείτε με την πρόταση: </a:t>
            </a:r>
          </a:p>
          <a:p>
            <a:pPr algn="ctr"/>
            <a:r>
              <a:rPr lang="el-GR" sz="1800" b="1" dirty="0">
                <a:latin typeface="Century Gothic" pitchFamily="34" charset="0"/>
              </a:rPr>
              <a:t>«Νοιάζομαι για όλους τους Έλληνες, ανεξάρτητα από τις πολιτικές τους απόψεις».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4" name="Straight Connector 49">
            <a:extLst>
              <a:ext uri="{FF2B5EF4-FFF2-40B4-BE49-F238E27FC236}">
                <a16:creationId xmlns:a16="http://schemas.microsoft.com/office/drawing/2014/main" id="{DE216F4F-DED7-871B-1E38-A6E397491133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Γράφημα 13">
            <a:extLst>
              <a:ext uri="{FF2B5EF4-FFF2-40B4-BE49-F238E27FC236}">
                <a16:creationId xmlns:a16="http://schemas.microsoft.com/office/drawing/2014/main" id="{F8F41FB9-67E1-3D93-C890-CA840B239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459472"/>
              </p:ext>
            </p:extLst>
          </p:nvPr>
        </p:nvGraphicFramePr>
        <p:xfrm>
          <a:off x="1343472" y="1268760"/>
          <a:ext cx="964907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Δεξί άγκιστρο 14">
            <a:extLst>
              <a:ext uri="{FF2B5EF4-FFF2-40B4-BE49-F238E27FC236}">
                <a16:creationId xmlns:a16="http://schemas.microsoft.com/office/drawing/2014/main" id="{D0EB7B9F-CE06-DFFF-0CFB-DB979FF83CC4}"/>
              </a:ext>
            </a:extLst>
          </p:cNvPr>
          <p:cNvSpPr/>
          <p:nvPr/>
        </p:nvSpPr>
        <p:spPr>
          <a:xfrm>
            <a:off x="7351842" y="1628800"/>
            <a:ext cx="360040" cy="115212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Τίτλος 7">
            <a:extLst>
              <a:ext uri="{FF2B5EF4-FFF2-40B4-BE49-F238E27FC236}">
                <a16:creationId xmlns:a16="http://schemas.microsoft.com/office/drawing/2014/main" id="{D8D9C29C-4ABC-6B5D-D4BF-5B4FBFF66101}"/>
              </a:ext>
            </a:extLst>
          </p:cNvPr>
          <p:cNvSpPr txBox="1">
            <a:spLocks/>
          </p:cNvSpPr>
          <p:nvPr/>
        </p:nvSpPr>
        <p:spPr>
          <a:xfrm>
            <a:off x="7855898" y="2037179"/>
            <a:ext cx="616366" cy="335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77</a:t>
            </a:r>
            <a:endParaRPr lang="en-GB" sz="1800" b="1" dirty="0">
              <a:latin typeface="Century Gothic" pitchFamily="34" charset="0"/>
            </a:endParaRPr>
          </a:p>
        </p:txBody>
      </p:sp>
      <p:sp>
        <p:nvSpPr>
          <p:cNvPr id="17" name="Δεξί άγκιστρο 16">
            <a:extLst>
              <a:ext uri="{FF2B5EF4-FFF2-40B4-BE49-F238E27FC236}">
                <a16:creationId xmlns:a16="http://schemas.microsoft.com/office/drawing/2014/main" id="{B7D0696A-E138-C695-F9DC-DB7610537DCF}"/>
              </a:ext>
            </a:extLst>
          </p:cNvPr>
          <p:cNvSpPr/>
          <p:nvPr/>
        </p:nvSpPr>
        <p:spPr>
          <a:xfrm>
            <a:off x="5735960" y="3596685"/>
            <a:ext cx="360040" cy="115212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Τίτλος 7">
            <a:extLst>
              <a:ext uri="{FF2B5EF4-FFF2-40B4-BE49-F238E27FC236}">
                <a16:creationId xmlns:a16="http://schemas.microsoft.com/office/drawing/2014/main" id="{AA110529-4A4E-473E-A5DF-57C49FD57015}"/>
              </a:ext>
            </a:extLst>
          </p:cNvPr>
          <p:cNvSpPr txBox="1">
            <a:spLocks/>
          </p:cNvSpPr>
          <p:nvPr/>
        </p:nvSpPr>
        <p:spPr>
          <a:xfrm>
            <a:off x="6240016" y="4005064"/>
            <a:ext cx="616366" cy="3353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22</a:t>
            </a:r>
            <a:endParaRPr lang="en-GB" sz="1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0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81678"/>
              </p:ext>
            </p:extLst>
          </p:nvPr>
        </p:nvGraphicFramePr>
        <p:xfrm>
          <a:off x="0" y="1889630"/>
          <a:ext cx="7888964" cy="2158599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1668182264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3446793781"/>
                    </a:ext>
                  </a:extLst>
                </a:gridCol>
                <a:gridCol w="513870">
                  <a:extLst>
                    <a:ext uri="{9D8B030D-6E8A-4147-A177-3AD203B41FA5}">
                      <a16:colId xmlns:a16="http://schemas.microsoft.com/office/drawing/2014/main" val="882811306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ΗΛΙΚΙΑ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 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Συμφωνώ/Μάλλον συμφωνώ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77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71%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Διαφωνώ/Μάλλον διαφωνώ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22%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dirty="0">
                          <a:latin typeface="Century Gothic" panose="020B0502020202020204" pitchFamily="34" charset="0"/>
                        </a:rPr>
                        <a:t>0%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Τίτλος 7">
            <a:extLst>
              <a:ext uri="{FF2B5EF4-FFF2-40B4-BE49-F238E27FC236}">
                <a16:creationId xmlns:a16="http://schemas.microsoft.com/office/drawing/2014/main" id="{F9A55F50-8F3E-6A8C-7154-A51F06382B5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Διαφωνείτε ή συμφωνείτε με την πρόταση: </a:t>
            </a:r>
          </a:p>
          <a:p>
            <a:pPr algn="ctr"/>
            <a:r>
              <a:rPr lang="el-GR" sz="1800" b="1" dirty="0">
                <a:latin typeface="Century Gothic" pitchFamily="34" charset="0"/>
              </a:rPr>
              <a:t>«Νοιάζομαι για όλους τους Έλληνες, ανεξάρτητα από τις πολιτικές τους απόψεις».</a:t>
            </a:r>
          </a:p>
        </p:txBody>
      </p:sp>
    </p:spTree>
    <p:extLst>
      <p:ext uri="{BB962C8B-B14F-4D97-AF65-F5344CB8AC3E}">
        <p14:creationId xmlns:p14="http://schemas.microsoft.com/office/powerpoint/2010/main" val="3789506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Γνωρίζετε στο στενό σας περιβάλλον (φιλικό-οικογενειακό) άτομα </a:t>
            </a:r>
          </a:p>
          <a:p>
            <a:pPr algn="ctr"/>
            <a:r>
              <a:rPr lang="el-GR" sz="1800" b="1" dirty="0">
                <a:latin typeface="Century Gothic" pitchFamily="34" charset="0"/>
              </a:rPr>
              <a:t>που να διακατέχονται από ρατσιστικές ιδέες;</a:t>
            </a:r>
            <a:endParaRPr lang="el-GR" sz="1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9" name="Γράφημα 8">
            <a:extLst>
              <a:ext uri="{FF2B5EF4-FFF2-40B4-BE49-F238E27FC236}">
                <a16:creationId xmlns:a16="http://schemas.microsoft.com/office/drawing/2014/main" id="{F6FF6703-423B-1A21-F3CE-48D029B62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84422"/>
              </p:ext>
            </p:extLst>
          </p:nvPr>
        </p:nvGraphicFramePr>
        <p:xfrm>
          <a:off x="2020671" y="1063310"/>
          <a:ext cx="8472264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EBDDD5B7-D4B4-58B8-B0E9-D9DA77FCE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960" y="3302019"/>
            <a:ext cx="921899" cy="9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8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20938"/>
              </p:ext>
            </p:extLst>
          </p:nvPr>
        </p:nvGraphicFramePr>
        <p:xfrm>
          <a:off x="0" y="1889630"/>
          <a:ext cx="6342342" cy="2158599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ΝΑΙ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56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ΟΧΙ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41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Τίτλος 7">
            <a:extLst>
              <a:ext uri="{FF2B5EF4-FFF2-40B4-BE49-F238E27FC236}">
                <a16:creationId xmlns:a16="http://schemas.microsoft.com/office/drawing/2014/main" id="{F9A55F50-8F3E-6A8C-7154-A51F06382B5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Γνωρίζετε στο στενό σας περιβάλλον (φιλικό-οικογενειακό) άτομα </a:t>
            </a:r>
          </a:p>
          <a:p>
            <a:pPr algn="ctr"/>
            <a:r>
              <a:rPr lang="el-GR" sz="1800" b="1" dirty="0">
                <a:latin typeface="Century Gothic" pitchFamily="34" charset="0"/>
              </a:rPr>
              <a:t>που να διακατέχονται από ρατσιστικές ιδέες;</a:t>
            </a:r>
            <a:endParaRPr lang="el-GR" sz="1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36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Θεωρείτε ότι υπάρχουν στον πολιτικό χώρο που κινείστε άνθρωποι που να έχουν σε κάποιες ομάδες ρατσιστικές αντιλήψεις (ξένους, ΛΟΑΤΚΙ κ.α.);</a:t>
            </a:r>
            <a:endParaRPr lang="el-GR" sz="1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9" name="Γράφημα 8">
            <a:extLst>
              <a:ext uri="{FF2B5EF4-FFF2-40B4-BE49-F238E27FC236}">
                <a16:creationId xmlns:a16="http://schemas.microsoft.com/office/drawing/2014/main" id="{F6FF6703-423B-1A21-F3CE-48D029B62C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145601"/>
              </p:ext>
            </p:extLst>
          </p:nvPr>
        </p:nvGraphicFramePr>
        <p:xfrm>
          <a:off x="2020671" y="1063310"/>
          <a:ext cx="8472264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EBDDD5B7-D4B4-58B8-B0E9-D9DA77FCEC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960" y="3302019"/>
            <a:ext cx="921899" cy="9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6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21548"/>
              </p:ext>
            </p:extLst>
          </p:nvPr>
        </p:nvGraphicFramePr>
        <p:xfrm>
          <a:off x="0" y="1889630"/>
          <a:ext cx="6342342" cy="2158599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ΝΑΙ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58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ΟΧΙ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35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Τίτλος 7">
            <a:extLst>
              <a:ext uri="{FF2B5EF4-FFF2-40B4-BE49-F238E27FC236}">
                <a16:creationId xmlns:a16="http://schemas.microsoft.com/office/drawing/2014/main" id="{F9A55F50-8F3E-6A8C-7154-A51F06382B5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6926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Θεωρείτε ότι υπάρχουν στον πολιτικό χώρο που κινείστε άνθρωποι που να έχουν σε κάποιες ομάδες ρατσιστικές αντιλήψεις (ξένους, ΛΟΑΤΚΙ κ.α.);</a:t>
            </a:r>
            <a:endParaRPr lang="el-GR" sz="1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77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</a:t>
              </a:r>
              <a:r>
                <a:rPr lang="el-GR" sz="1100" b="1" dirty="0">
                  <a:latin typeface="Century Gothic" panose="020B0502020202020204" pitchFamily="34" charset="0"/>
                </a:rPr>
                <a:t>2024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3" name="Εικόνα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B34ED6F-B68A-40D4-9378-7F92BBB01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186" y="2666998"/>
            <a:ext cx="6071628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5360" y="325192"/>
            <a:ext cx="4824536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11276" y="2569067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03917" y="1644189"/>
            <a:ext cx="5720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273181" y="3629076"/>
            <a:ext cx="572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Άτομα άνω των 17 ετών που έχουν πρόσβαση στο διαδίκτυο</a:t>
            </a: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08185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973" y="3645024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6828" y="3795994"/>
            <a:ext cx="28944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22 – 25 Μαρτίου 2024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1276" y="5613047"/>
            <a:ext cx="53723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l-GR" sz="1200" b="1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800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71293"/>
            <a:ext cx="40470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Στρωματοποιημένη δειγματοληψία βάσει φύλου και ηλικίας.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  <a:r>
              <a:rPr lang="el-GR" sz="1200" b="1" dirty="0">
                <a:solidFill>
                  <a:srgbClr val="C00000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+/- 3.5%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7248128" y="404664"/>
            <a:ext cx="0" cy="6336704"/>
          </a:xfrm>
          <a:prstGeom prst="line">
            <a:avLst/>
          </a:prstGeom>
          <a:ln w="101600">
            <a:solidFill>
              <a:srgbClr val="4D9A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73897" y="192353"/>
            <a:ext cx="1013691" cy="1013691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636959" y="5840453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45824D0-5F86-4F45-BF57-F463C67B5F6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430" y="4973131"/>
            <a:ext cx="2771114" cy="63991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CF8DE3C-ACE8-4A28-9633-975FDB052F2D}"/>
              </a:ext>
            </a:extLst>
          </p:cNvPr>
          <p:cNvSpPr txBox="1"/>
          <p:nvPr/>
        </p:nvSpPr>
        <p:spPr>
          <a:xfrm>
            <a:off x="49043" y="6568025"/>
            <a:ext cx="7587916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i="1" dirty="0">
                <a:latin typeface="Century Gothic" panose="020B0502020202020204" pitchFamily="34" charset="0"/>
              </a:rPr>
              <a:t>Σημείωση</a:t>
            </a:r>
            <a:r>
              <a:rPr lang="en-US" sz="800" i="1" dirty="0">
                <a:latin typeface="Century Gothic" panose="020B0502020202020204" pitchFamily="34" charset="0"/>
              </a:rPr>
              <a:t>: </a:t>
            </a:r>
            <a:r>
              <a:rPr lang="el-GR" sz="800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στρογγυλοποιήσεων</a:t>
            </a:r>
            <a:endParaRPr lang="en-US" sz="8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Κατά τη γνώμη σας, σε τι έκταση περιγράφει κάθε ένας από τους παρακάτω χαρακτηρισμούς το περιεχόμενο της Επανάστασης του 1821;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A0E03DDD-6471-9110-4F29-E8EF23203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405826"/>
              </p:ext>
            </p:extLst>
          </p:nvPr>
        </p:nvGraphicFramePr>
        <p:xfrm>
          <a:off x="1" y="836712"/>
          <a:ext cx="12006720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581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63709"/>
              </p:ext>
            </p:extLst>
          </p:nvPr>
        </p:nvGraphicFramePr>
        <p:xfrm>
          <a:off x="0" y="1165018"/>
          <a:ext cx="6042362" cy="1768848"/>
        </p:xfrm>
        <a:graphic>
          <a:graphicData uri="http://schemas.openxmlformats.org/drawingml/2006/table">
            <a:tbl>
              <a:tblPr/>
              <a:tblGrid>
                <a:gridCol w="1433384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723903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677079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671474">
                  <a:extLst>
                    <a:ext uri="{9D8B030D-6E8A-4147-A177-3AD203B41FA5}">
                      <a16:colId xmlns:a16="http://schemas.microsoft.com/office/drawing/2014/main" val="3816728563"/>
                    </a:ext>
                  </a:extLst>
                </a:gridCol>
                <a:gridCol w="856947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074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  <a:endParaRPr lang="el-GR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449806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33985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Απόλυτα/Αρκετά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83%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292728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Λίγο/Καθόλου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278987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sp>
        <p:nvSpPr>
          <p:cNvPr id="9" name="Τίτλος 7">
            <a:extLst>
              <a:ext uri="{FF2B5EF4-FFF2-40B4-BE49-F238E27FC236}">
                <a16:creationId xmlns:a16="http://schemas.microsoft.com/office/drawing/2014/main" id="{7E587238-CC4F-C59F-0D53-9D9951C6C54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Κατά τη γνώμη σας, σε τι έκταση περιγράφει κάθε ένας από τους παρακάτω χαρακτηρισμούς το περιεχόμενο της Επανάστασης του 1821;</a:t>
            </a:r>
            <a:endParaRPr lang="el-GR" sz="1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E58848-C4AF-0198-603E-A7B5A2A688FD}"/>
              </a:ext>
            </a:extLst>
          </p:cNvPr>
          <p:cNvSpPr txBox="1"/>
          <p:nvPr/>
        </p:nvSpPr>
        <p:spPr>
          <a:xfrm>
            <a:off x="0" y="835444"/>
            <a:ext cx="2279576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Κοινωνική</a:t>
            </a:r>
          </a:p>
        </p:txBody>
      </p:sp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id="{DE87F53F-3351-318B-E0E4-4002E8B23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59459"/>
              </p:ext>
            </p:extLst>
          </p:nvPr>
        </p:nvGraphicFramePr>
        <p:xfrm>
          <a:off x="-4097" y="4252440"/>
          <a:ext cx="6042362" cy="1768848"/>
        </p:xfrm>
        <a:graphic>
          <a:graphicData uri="http://schemas.openxmlformats.org/drawingml/2006/table">
            <a:tbl>
              <a:tblPr/>
              <a:tblGrid>
                <a:gridCol w="1433384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723903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677079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671474">
                  <a:extLst>
                    <a:ext uri="{9D8B030D-6E8A-4147-A177-3AD203B41FA5}">
                      <a16:colId xmlns:a16="http://schemas.microsoft.com/office/drawing/2014/main" val="3816728563"/>
                    </a:ext>
                  </a:extLst>
                </a:gridCol>
                <a:gridCol w="856947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074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  <a:endParaRPr lang="el-GR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449806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33985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Απόλυτα/Αρκετά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292728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Λίγο/Καθόλου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278987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14A5B80-6519-9510-3146-22449083663F}"/>
              </a:ext>
            </a:extLst>
          </p:cNvPr>
          <p:cNvSpPr txBox="1"/>
          <p:nvPr/>
        </p:nvSpPr>
        <p:spPr>
          <a:xfrm>
            <a:off x="-4097" y="3922866"/>
            <a:ext cx="2279576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sz="1600" b="1" dirty="0">
                <a:latin typeface="Century Gothic" panose="020B0502020202020204" pitchFamily="34" charset="0"/>
              </a:rPr>
              <a:t>Εθνική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6" name="Πίνακας 15">
            <a:extLst>
              <a:ext uri="{FF2B5EF4-FFF2-40B4-BE49-F238E27FC236}">
                <a16:creationId xmlns:a16="http://schemas.microsoft.com/office/drawing/2014/main" id="{248AE40F-DE5B-0601-F26E-0035C5A1B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15404"/>
              </p:ext>
            </p:extLst>
          </p:nvPr>
        </p:nvGraphicFramePr>
        <p:xfrm>
          <a:off x="6149640" y="2544576"/>
          <a:ext cx="6042362" cy="1768848"/>
        </p:xfrm>
        <a:graphic>
          <a:graphicData uri="http://schemas.openxmlformats.org/drawingml/2006/table">
            <a:tbl>
              <a:tblPr/>
              <a:tblGrid>
                <a:gridCol w="1433384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723903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677079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671474">
                  <a:extLst>
                    <a:ext uri="{9D8B030D-6E8A-4147-A177-3AD203B41FA5}">
                      <a16:colId xmlns:a16="http://schemas.microsoft.com/office/drawing/2014/main" val="3816728563"/>
                    </a:ext>
                  </a:extLst>
                </a:gridCol>
                <a:gridCol w="856947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074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  <a:endParaRPr lang="el-GR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449806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33985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Απόλυτα/Αρκετά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292728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Λίγο/Καθόλου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278987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2A75F471-9B64-71CD-E1A2-BF1542211DE4}"/>
              </a:ext>
            </a:extLst>
          </p:cNvPr>
          <p:cNvSpPr txBox="1"/>
          <p:nvPr/>
        </p:nvSpPr>
        <p:spPr>
          <a:xfrm>
            <a:off x="6149640" y="2215002"/>
            <a:ext cx="2279576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sz="1600" b="1" dirty="0">
                <a:latin typeface="Century Gothic" panose="020B0502020202020204" pitchFamily="34" charset="0"/>
              </a:rPr>
              <a:t>Θρησκευτική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49">
            <a:extLst>
              <a:ext uri="{FF2B5EF4-FFF2-40B4-BE49-F238E27FC236}">
                <a16:creationId xmlns:a16="http://schemas.microsoft.com/office/drawing/2014/main" id="{135B48B7-E457-25F9-F21A-E20A7F4984D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58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Την επέτειο της 25ης Μαρτίου τι νιώθετε περισσότερο;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113715"/>
              </p:ext>
            </p:extLst>
          </p:nvPr>
        </p:nvGraphicFramePr>
        <p:xfrm>
          <a:off x="0" y="1052736"/>
          <a:ext cx="12192000" cy="5319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186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84622"/>
              </p:ext>
            </p:extLst>
          </p:nvPr>
        </p:nvGraphicFramePr>
        <p:xfrm>
          <a:off x="0" y="1889630"/>
          <a:ext cx="8793839" cy="2979531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1668182264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3446793781"/>
                    </a:ext>
                  </a:extLst>
                </a:gridCol>
                <a:gridCol w="513870">
                  <a:extLst>
                    <a:ext uri="{9D8B030D-6E8A-4147-A177-3AD203B41FA5}">
                      <a16:colId xmlns:a16="http://schemas.microsoft.com/office/drawing/2014/main" val="882811306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ΗΛΙΚΙΑ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 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Περηφάνια για τον αγώνα </a:t>
                      </a:r>
                    </a:p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των Ελλήνων το 1821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59%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59%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38%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Αποτίμηση τιμής σε προγόνους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23%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33%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239617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Τίποτα ιδιαίτερο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094377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Νοσταλγία για εποχές ένδοξες και </a:t>
                      </a:r>
                    </a:p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καλύτερες για τη χώρα από ότι τώρα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Αντιπαλότητα/έχθρα για τον τουρκικό λαό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dirty="0">
                          <a:latin typeface="Century Gothic" panose="020B0502020202020204" pitchFamily="34" charset="0"/>
                        </a:rPr>
                        <a:t>0%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Τίτλος 7">
            <a:extLst>
              <a:ext uri="{FF2B5EF4-FFF2-40B4-BE49-F238E27FC236}">
                <a16:creationId xmlns:a16="http://schemas.microsoft.com/office/drawing/2014/main" id="{EFA81C79-76CE-2344-D290-8A1EA7C8589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Την επέτειο της 25ης Μαρτίου τι νιώθετε περισσότερο;</a:t>
            </a:r>
          </a:p>
        </p:txBody>
      </p:sp>
    </p:spTree>
    <p:extLst>
      <p:ext uri="{BB962C8B-B14F-4D97-AF65-F5344CB8AC3E}">
        <p14:creationId xmlns:p14="http://schemas.microsoft.com/office/powerpoint/2010/main" val="396028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Εάν η χώρα σας δεχόταν επίθεση (όπως η Κύπρος το 1974):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786299"/>
              </p:ext>
            </p:extLst>
          </p:nvPr>
        </p:nvGraphicFramePr>
        <p:xfrm>
          <a:off x="0" y="980730"/>
          <a:ext cx="12192000" cy="539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01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4B4AE-EE61-D1D9-BDF1-6F9339925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Πίνακας 110">
            <a:extLst>
              <a:ext uri="{FF2B5EF4-FFF2-40B4-BE49-F238E27FC236}">
                <a16:creationId xmlns:a16="http://schemas.microsoft.com/office/drawing/2014/main" id="{B5BFDC4E-37ED-B03E-63A1-A1BEEC7F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25671"/>
              </p:ext>
            </p:extLst>
          </p:nvPr>
        </p:nvGraphicFramePr>
        <p:xfrm>
          <a:off x="0" y="1889630"/>
          <a:ext cx="8793839" cy="2979531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3282539920"/>
                    </a:ext>
                  </a:extLst>
                </a:gridCol>
                <a:gridCol w="665286">
                  <a:extLst>
                    <a:ext uri="{9D8B030D-6E8A-4147-A177-3AD203B41FA5}">
                      <a16:colId xmlns:a16="http://schemas.microsoft.com/office/drawing/2014/main" val="2154064463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1668182264"/>
                    </a:ext>
                  </a:extLst>
                </a:gridCol>
                <a:gridCol w="516376">
                  <a:extLst>
                    <a:ext uri="{9D8B030D-6E8A-4147-A177-3AD203B41FA5}">
                      <a16:colId xmlns:a16="http://schemas.microsoft.com/office/drawing/2014/main" val="3446793781"/>
                    </a:ext>
                  </a:extLst>
                </a:gridCol>
                <a:gridCol w="513870">
                  <a:extLst>
                    <a:ext uri="{9D8B030D-6E8A-4147-A177-3AD203B41FA5}">
                      <a16:colId xmlns:a16="http://schemas.microsoft.com/office/drawing/2014/main" val="882811306"/>
                    </a:ext>
                  </a:extLst>
                </a:gridCol>
                <a:gridCol w="506606">
                  <a:extLst>
                    <a:ext uri="{9D8B030D-6E8A-4147-A177-3AD203B41FA5}">
                      <a16:colId xmlns:a16="http://schemas.microsoft.com/office/drawing/2014/main" val="3538864601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1765694532"/>
                    </a:ext>
                  </a:extLst>
                </a:gridCol>
                <a:gridCol w="523051">
                  <a:extLst>
                    <a:ext uri="{9D8B030D-6E8A-4147-A177-3AD203B41FA5}">
                      <a16:colId xmlns:a16="http://schemas.microsoft.com/office/drawing/2014/main" val="3512172987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1838123746"/>
                    </a:ext>
                  </a:extLst>
                </a:gridCol>
              </a:tblGrid>
              <a:tr h="4921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Σύνολο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ΗΛΙΚΙΑ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ΠΟΛΙΤΙΚΗ ΑΥΤΟΤΟΠΟΘΕΤΗΣΗ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l-GR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685534"/>
                  </a:ext>
                </a:extLst>
              </a:tr>
              <a:tr h="543259">
                <a:tc vMerge="1">
                  <a:txBody>
                    <a:bodyPr/>
                    <a:lstStyle/>
                    <a:p>
                      <a:pPr algn="l" rtl="0" fontAlgn="ctr"/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 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0 - 3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4 - 6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7 - 10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Δεν σημαίνουν τίποτα</a:t>
                      </a:r>
                    </a:p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αυτές οι έννοιες για εμένα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839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Θα μένατε να υπερασπιστείτε την οικογένειά σας και τους οικείους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19089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Θα φεύγατε με την οικογένειά σας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13%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239617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Θα υποστηρίζατε διαπραγμάτευση με τον εισβολέα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6094377"/>
                  </a:ext>
                </a:extLst>
              </a:tr>
              <a:tr h="375796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Θα ζητούσατε παράδοση άνευ όρων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1088837"/>
                  </a:ext>
                </a:extLst>
              </a:tr>
              <a:tr h="336950">
                <a:tc>
                  <a:txBody>
                    <a:bodyPr/>
                    <a:lstStyle/>
                    <a:p>
                      <a:pPr algn="ctr" fontAlgn="t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ΔΑ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>
                          <a:latin typeface="Century Gothic" panose="020B0502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dirty="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0635203"/>
                  </a:ext>
                </a:extLst>
              </a:tr>
            </a:tbl>
          </a:graphicData>
        </a:graphic>
      </p:graphicFrame>
      <p:pic>
        <p:nvPicPr>
          <p:cNvPr id="3" name="Εικόνα 2">
            <a:extLst>
              <a:ext uri="{FF2B5EF4-FFF2-40B4-BE49-F238E27FC236}">
                <a16:creationId xmlns:a16="http://schemas.microsoft.com/office/drawing/2014/main" id="{706ED68A-531E-2136-3752-E90C0DB19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8" name="Straight Connector 49">
            <a:extLst>
              <a:ext uri="{FF2B5EF4-FFF2-40B4-BE49-F238E27FC236}">
                <a16:creationId xmlns:a16="http://schemas.microsoft.com/office/drawing/2014/main" id="{EBC79394-C432-699F-D4D1-4B759E2B04CD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Τίτλος 7">
            <a:extLst>
              <a:ext uri="{FF2B5EF4-FFF2-40B4-BE49-F238E27FC236}">
                <a16:creationId xmlns:a16="http://schemas.microsoft.com/office/drawing/2014/main" id="{1B597173-D24D-293F-BAD1-6BF1892179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Εάν η χώρα σας δεχόταν επίθεση (όπως η Κύπρος το 1974):</a:t>
            </a:r>
          </a:p>
        </p:txBody>
      </p:sp>
    </p:spTree>
    <p:extLst>
      <p:ext uri="{BB962C8B-B14F-4D97-AF65-F5344CB8AC3E}">
        <p14:creationId xmlns:p14="http://schemas.microsoft.com/office/powerpoint/2010/main" val="229873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367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1800" b="1" dirty="0">
                <a:latin typeface="Century Gothic" pitchFamily="34" charset="0"/>
              </a:rPr>
              <a:t>Θα παίρνατε τα όπλα για να: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72" y="6507928"/>
            <a:ext cx="274327" cy="274320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cxnSp>
        <p:nvCxnSpPr>
          <p:cNvPr id="2" name="Straight Connector 49">
            <a:extLst>
              <a:ext uri="{FF2B5EF4-FFF2-40B4-BE49-F238E27FC236}">
                <a16:creationId xmlns:a16="http://schemas.microsoft.com/office/drawing/2014/main" id="{27322D0E-ECFB-6388-6B05-0FEBAFFC761F}"/>
              </a:ext>
            </a:extLst>
          </p:cNvPr>
          <p:cNvCxnSpPr>
            <a:cxnSpLocks/>
          </p:cNvCxnSpPr>
          <p:nvPr/>
        </p:nvCxnSpPr>
        <p:spPr>
          <a:xfrm>
            <a:off x="0" y="6440218"/>
            <a:ext cx="1216152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31692C3-B37E-3ABA-15CB-B6DC26F57E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7473150"/>
              </p:ext>
            </p:extLst>
          </p:nvPr>
        </p:nvGraphicFramePr>
        <p:xfrm>
          <a:off x="0" y="980730"/>
          <a:ext cx="12192000" cy="539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08465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16340</TotalTime>
  <Words>1171</Words>
  <Application>Microsoft Office PowerPoint</Application>
  <PresentationFormat>Widescreen</PresentationFormat>
  <Paragraphs>393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Panagiotis Kolokythas</cp:lastModifiedBy>
  <cp:revision>518</cp:revision>
  <dcterms:created xsi:type="dcterms:W3CDTF">2018-09-18T11:13:14Z</dcterms:created>
  <dcterms:modified xsi:type="dcterms:W3CDTF">2024-03-27T12:19:43Z</dcterms:modified>
</cp:coreProperties>
</file>